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C79BE-D610-43D4-974B-FD31B71381AB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FCDC6-B877-4976-A925-9185CC24A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01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FFCDC6-B877-4976-A925-9185CC24A2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35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6323C-F879-4DD2-9EE7-6AB0C5B063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CD5681-04E7-4B05-8C9D-C4DD42726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5A2C69-D015-4D6F-AA09-FDC51526E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7E6989-543F-49FA-B5F8-F44C88B35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EC5F35-9E0D-4652-95DA-B53FD45BB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6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5C36C-CF31-4976-970A-65D1FB3F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B7B3CB3-6516-4A39-B0DF-0C545038D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56DF5E-BAE6-4DE2-BF0D-070F1B209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1CC797-35B7-4286-810E-09BE6CDFA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85C60-BD00-49DA-AA56-5D7F4D46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4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5D4948-6483-46F1-B424-8F1DCAA25E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853D71-506B-4D31-9FEF-D5C3B07824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D6C268-EFBA-4CE5-B2E4-3E013E54D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01C059-ADCE-4EF1-9F86-EA7CCB973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FEC357-3DD6-40D2-ADE9-781024A31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9AC1EE-CA4C-4B33-8025-D7A51044C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D8A498-73C3-4B6A-AE5A-08B51C04A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62FDC2-07EF-4FFF-BDAD-AC9831B49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A12A23-4572-4119-935F-46B2D344C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456C38-233E-4493-AD0E-2BAA99FF3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0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2551A-2D3A-459E-A5DC-6C397AC87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6BDF83-2AE6-46A4-87A0-4CBF2D9E8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5FA7B4-A7DE-4E4B-AAEE-55327E65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7FB93C-63C4-4784-9D60-E957C3F27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849C46-CECD-4DC8-85A2-CD6C394A5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DFD0ED-65C0-40E2-B192-07414DBF3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FF1CCD-F86B-45B3-8675-B61AA0A3EA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E4696A-4219-48A8-835B-C2C516F06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929867-2B17-416B-BABA-B8381E8B9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2C4CD4-488A-4598-A9DF-B5924DBE9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FECBD7-2552-4680-9676-6BFA315B8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35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9E3C29-135E-4775-B3BA-881E0A003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39DD06-FC0B-4283-BB71-5B9AD147A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E4492C-667D-4D75-8A55-0DC31FA92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9AACB3-A630-42A1-9828-374CCBAB7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246C4F-3861-4840-AD8E-66B958D0CB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04B88A2-7FE2-4A22-8645-A75E5FAD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F033B6D-7994-4A04-82E3-66EC710A9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382F0A6-E975-407D-B35B-9CD12C122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36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5E6C44-2EB7-44CB-8D98-098243F3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4C8693-F208-49A3-89B2-A1C6EC1C8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D99EC1-B87F-4B4A-99D5-860C1BCEF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88442AB-5B81-4DF6-AA3D-97BFE9686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5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A9F2F91-30B9-46C9-A7B0-8522A0753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821C313-D4A6-4AC4-870E-2E25EAFEB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92B656-7892-48EE-AA69-4409B4A8D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88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85D24-2A24-486D-9CA4-C0D9042A2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08E2F4-7B18-43C9-ADD4-D535680B9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98EB92-B4A4-4267-BA2B-73A637E1A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EFF8EC-4CC8-4E09-9E9F-718E7BBB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427CA5-6E7B-4261-98BF-EACBEC9A2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6DC76B-A618-48D7-8C7F-05F76ECC3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C7833-CE02-422E-AA4D-BC76B5915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AFEA6C-5BFD-4A0B-BCD0-11DDA4C21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710E40-3E8F-4F3D-95FC-EA4C6A8ED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60E07F-C7BF-4E3C-93C7-33046762E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5E8C13-4F73-4D15-B0B7-CF08EA116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5390A4-D1B6-46F4-B155-DB7E4826C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32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732E602-F0C0-49B3-9A40-B9C3D7E1D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E4D75-7788-4DAE-93C3-F2C69EACD9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F8D16A-DF43-4E03-83D5-075DD26850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D5DD-4DCA-48E5-BB6E-443CABC1231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885530-38E6-4255-AAE9-21E975945A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E1B044-058C-4914-AD56-BD969D3B5A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79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5E025CD-35B1-45AD-8806-DD46630FB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91" y="3335202"/>
            <a:ext cx="5207146" cy="33618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836411E-5E5A-4384-813A-CB0294E92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91" y="123633"/>
            <a:ext cx="5207147" cy="317983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C9F49C3-16A6-4728-ABAD-170443C2B2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5"/>
          <a:stretch/>
        </p:blipFill>
        <p:spPr>
          <a:xfrm>
            <a:off x="6415864" y="123633"/>
            <a:ext cx="5023466" cy="65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90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FB0B57-9143-48CE-AECE-E587ED874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914" y="1583383"/>
            <a:ext cx="5539543" cy="35764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7229F47-6A39-45E3-ABD9-B8DEE9311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42" y="1583383"/>
            <a:ext cx="5856623" cy="357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95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</Words>
  <Application>Microsoft Office PowerPoint</Application>
  <PresentationFormat>宽屏</PresentationFormat>
  <Paragraphs>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Syen Chen</dc:creator>
  <cp:lastModifiedBy>Syen Chen</cp:lastModifiedBy>
  <cp:revision>15</cp:revision>
  <cp:lastPrinted>2025-06-19T06:24:29Z</cp:lastPrinted>
  <dcterms:created xsi:type="dcterms:W3CDTF">2024-02-09T04:16:59Z</dcterms:created>
  <dcterms:modified xsi:type="dcterms:W3CDTF">2025-06-19T06:24:31Z</dcterms:modified>
</cp:coreProperties>
</file>