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71" r:id="rId1"/>
    <p:sldMasterId id="2147483885" r:id="rId2"/>
    <p:sldMasterId id="2147483952" r:id="rId3"/>
    <p:sldMasterId id="2147483976" r:id="rId4"/>
    <p:sldMasterId id="2147483989" r:id="rId5"/>
  </p:sldMasterIdLst>
  <p:notesMasterIdLst>
    <p:notesMasterId r:id="rId7"/>
  </p:notesMasterIdLst>
  <p:handoutMasterIdLst>
    <p:handoutMasterId r:id="rId8"/>
  </p:handoutMasterIdLst>
  <p:sldIdLst>
    <p:sldId id="2147473645" r:id="rId6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807"/>
    <a:srgbClr val="FFDA04"/>
    <a:srgbClr val="005B3B"/>
    <a:srgbClr val="00674B"/>
    <a:srgbClr val="E6E6E6"/>
    <a:srgbClr val="009267"/>
    <a:srgbClr val="5E979F"/>
    <a:srgbClr val="5AA43B"/>
    <a:srgbClr val="E4ECE9"/>
    <a:srgbClr val="FED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3" autoAdjust="0"/>
    <p:restoredTop sz="85311" autoAdjust="0"/>
  </p:normalViewPr>
  <p:slideViewPr>
    <p:cSldViewPr snapToGrid="0" snapToObjects="1" showGuides="1">
      <p:cViewPr varScale="1">
        <p:scale>
          <a:sx n="93" d="100"/>
          <a:sy n="93" d="100"/>
        </p:scale>
        <p:origin x="1194" y="72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-2461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398"/>
    </p:cViewPr>
  </p:sorterViewPr>
  <p:notesViewPr>
    <p:cSldViewPr snapToGrid="0" snapToObjects="1">
      <p:cViewPr varScale="1">
        <p:scale>
          <a:sx n="116" d="100"/>
          <a:sy n="116" d="100"/>
        </p:scale>
        <p:origin x="448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D3951F9-B08C-7C40-86A5-9AE7AF742387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6F2A38B-9080-6E46-864D-8F3235EEA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BE4FBC56-4629-514C-A40E-B68A632D2CC3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43EFF8A9-22C4-354F-8C4D-FAB382B3686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90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752">
              <a:defRPr/>
            </a:pPr>
            <a:fld id="{1D2DF5C7-8DCC-4337-84F5-906335FEBD2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90752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87204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2284" y="1498424"/>
            <a:ext cx="6490446" cy="5359576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463551" y="6227509"/>
            <a:ext cx="2647950" cy="18466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US" sz="1200" b="0" i="0">
                <a:solidFill>
                  <a:srgbClr val="FFFFFF"/>
                </a:solidFill>
                <a:latin typeface="FS Lola Medium" charset="0"/>
                <a:ea typeface="FS Lola Medium" charset="0"/>
                <a:cs typeface="FS Lola Medium" charset="0"/>
              </a:rPr>
              <a:t>©2019 InterContinental Hotel Group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9736" y="1470564"/>
            <a:ext cx="6539032" cy="584775"/>
          </a:xfrm>
        </p:spPr>
        <p:txBody>
          <a:bodyPr anchor="b" anchorCtr="0"/>
          <a:lstStyle>
            <a:lvl1pPr algn="l">
              <a:spcAft>
                <a:spcPts val="3600"/>
              </a:spcAft>
              <a:defRPr sz="4000" b="1" i="1">
                <a:solidFill>
                  <a:srgbClr val="FFFFFF"/>
                </a:solidFill>
                <a:latin typeface="FS Lola" charset="0"/>
                <a:ea typeface="FS Lola" charset="0"/>
                <a:cs typeface="FS Lola" charset="0"/>
              </a:defRPr>
            </a:lvl1pPr>
          </a:lstStyle>
          <a:p>
            <a:r>
              <a:rPr lang="en-US"/>
              <a:t>Document title 38pt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9736" y="1992759"/>
            <a:ext cx="6539033" cy="584775"/>
          </a:xfrm>
        </p:spPr>
        <p:txBody>
          <a:bodyPr/>
          <a:lstStyle>
            <a:lvl1pPr marL="0" indent="0" algn="l">
              <a:buNone/>
              <a:defRPr sz="3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30pt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33" hasCustomPrompt="1"/>
          </p:nvPr>
        </p:nvSpPr>
        <p:spPr>
          <a:xfrm>
            <a:off x="439736" y="2961229"/>
            <a:ext cx="3364662" cy="276999"/>
          </a:xfrm>
        </p:spPr>
        <p:txBody>
          <a:bodyPr anchor="t" anchorCtr="0"/>
          <a:lstStyle>
            <a:lvl1pPr marL="0" indent="0" algn="l">
              <a:spcAft>
                <a:spcPts val="0"/>
              </a:spcAft>
              <a:buNone/>
              <a:defRPr sz="1800" b="0" i="0" baseline="0">
                <a:solidFill>
                  <a:srgbClr val="FFFFFF"/>
                </a:solidFill>
                <a:latin typeface="FS Lola Medium" charset="0"/>
                <a:ea typeface="FS Lola Medium" charset="0"/>
                <a:cs typeface="FS Lola Medium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Date FS Lola </a:t>
            </a:r>
            <a:r>
              <a:rPr lang="en-US" err="1"/>
              <a:t>Reg</a:t>
            </a:r>
            <a:r>
              <a:rPr lang="en-US"/>
              <a:t> 18pt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9206" y="6056026"/>
            <a:ext cx="2082074" cy="44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65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ntroduction/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&lt;Title + Content&gt;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3192" y="1280152"/>
            <a:ext cx="11422744" cy="4972050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/>
              <a:t>Subhead appears in IHG Grey, Arial Bold 15</a:t>
            </a:r>
          </a:p>
          <a:p>
            <a:pPr lvl="1"/>
            <a:r>
              <a:rPr lang="en-US"/>
              <a:t>Second level, Arial Regular 15</a:t>
            </a:r>
          </a:p>
          <a:p>
            <a:pPr lvl="2"/>
            <a:r>
              <a:rPr lang="en-US"/>
              <a:t>Third level, Arial Regular 15</a:t>
            </a:r>
          </a:p>
          <a:p>
            <a:pPr lvl="3"/>
            <a:r>
              <a:rPr lang="en-US"/>
              <a:t>Fourth level, Arial Regular 15</a:t>
            </a:r>
          </a:p>
          <a:p>
            <a:pPr lvl="4"/>
            <a:r>
              <a:rPr lang="en-US"/>
              <a:t>Fifth level, Arial Regular 15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023F24-2D24-694A-BE58-6F02E6BB76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488642"/>
            <a:ext cx="4114800" cy="1238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00">
                <a:solidFill>
                  <a:schemeClr val="tx1"/>
                </a:solidFill>
                <a:latin typeface="Arial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89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 txt slide 21pt o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9686" y="400685"/>
            <a:ext cx="9840480" cy="307777"/>
          </a:xfrm>
        </p:spPr>
        <p:txBody>
          <a:bodyPr anchor="t" anchorCtr="0"/>
          <a:lstStyle>
            <a:lvl1pPr marL="0" indent="0" algn="l">
              <a:spcAft>
                <a:spcPts val="0"/>
              </a:spcAft>
              <a:buNone/>
              <a:defRPr sz="2000" b="1">
                <a:solidFill>
                  <a:schemeClr val="bg2"/>
                </a:solidFill>
              </a:defRPr>
            </a:lvl1pPr>
            <a:lvl2pPr marL="457182" indent="0">
              <a:buNone/>
              <a:defRPr sz="1400"/>
            </a:lvl2pPr>
            <a:lvl3pPr marL="914363" indent="0">
              <a:buNone/>
              <a:defRPr sz="1200"/>
            </a:lvl3pPr>
            <a:lvl4pPr marL="1371545" indent="0">
              <a:buNone/>
              <a:defRPr sz="1000"/>
            </a:lvl4pPr>
            <a:lvl5pPr marL="1828727" indent="0">
              <a:buNone/>
              <a:defRPr sz="1000"/>
            </a:lvl5pPr>
            <a:lvl6pPr marL="2285909" indent="0">
              <a:buNone/>
              <a:defRPr sz="1000"/>
            </a:lvl6pPr>
            <a:lvl7pPr marL="2743090" indent="0">
              <a:buNone/>
              <a:defRPr sz="1000"/>
            </a:lvl7pPr>
            <a:lvl8pPr marL="3200272" indent="0">
              <a:buNone/>
              <a:defRPr sz="1000"/>
            </a:lvl8pPr>
            <a:lvl9pPr marL="3657454" indent="0">
              <a:buNone/>
              <a:defRPr sz="1000"/>
            </a:lvl9pPr>
          </a:lstStyle>
          <a:p>
            <a:pPr lvl="0"/>
            <a:r>
              <a:rPr lang="en-US"/>
              <a:t>One column text slide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69900" y="752475"/>
            <a:ext cx="11252200" cy="0"/>
          </a:xfrm>
          <a:prstGeom prst="line">
            <a:avLst/>
          </a:prstGeom>
          <a:ln w="158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3"/>
          <p:cNvSpPr>
            <a:spLocks noGrp="1"/>
          </p:cNvSpPr>
          <p:nvPr>
            <p:ph sz="half" idx="18"/>
          </p:nvPr>
        </p:nvSpPr>
        <p:spPr>
          <a:xfrm>
            <a:off x="458788" y="1563103"/>
            <a:ext cx="11263312" cy="1384995"/>
          </a:xfrm>
        </p:spPr>
        <p:txBody>
          <a:bodyPr/>
          <a:lstStyle>
            <a:lvl1pPr marL="0" indent="0">
              <a:spcBef>
                <a:spcPts val="600"/>
              </a:spcBef>
              <a:buFont typeface="LucidaGrande" charset="0"/>
              <a:buNone/>
              <a:defRPr sz="2100" b="1">
                <a:solidFill>
                  <a:schemeClr val="bg2"/>
                </a:solidFill>
              </a:defRPr>
            </a:lvl1pPr>
            <a:lvl2pPr marL="342886" indent="-342886">
              <a:spcBef>
                <a:spcPts val="600"/>
              </a:spcBef>
              <a:buClr>
                <a:schemeClr val="bg2"/>
              </a:buClr>
              <a:buFont typeface="Wingdings" charset="2"/>
              <a:buChar char="§"/>
              <a:defRPr sz="2000">
                <a:solidFill>
                  <a:schemeClr val="tx1"/>
                </a:solidFill>
              </a:defRPr>
            </a:lvl2pPr>
            <a:lvl3pPr marL="717521" indent="-317487">
              <a:spcBef>
                <a:spcPts val="600"/>
              </a:spcBef>
              <a:buClr>
                <a:schemeClr val="bg2"/>
              </a:buClr>
              <a:buFont typeface="AppleSymbols" charset="0"/>
              <a:buChar char="⎻"/>
              <a:tabLst/>
              <a:defRPr sz="1800">
                <a:solidFill>
                  <a:schemeClr val="tx1"/>
                </a:solidFill>
              </a:defRPr>
            </a:lvl3pPr>
            <a:lvl4pPr marL="1035009" indent="-290502">
              <a:spcBef>
                <a:spcPts val="600"/>
              </a:spcBef>
              <a:buFont typeface="Wingdings" charset="2"/>
              <a:buChar char="§"/>
              <a:tabLst/>
              <a:defRPr>
                <a:solidFill>
                  <a:schemeClr val="tx1"/>
                </a:solidFill>
              </a:defRPr>
            </a:lvl4pPr>
            <a:lvl5pPr marL="0" indent="0">
              <a:buFont typeface="LucidaGrande" charset="0"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10483257" y="206079"/>
            <a:ext cx="1324431" cy="593711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03131" y="6620298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0" i="0">
                <a:solidFill>
                  <a:schemeClr val="bg2"/>
                </a:solidFill>
                <a:latin typeface="FSLola" charset="0"/>
                <a:ea typeface="FSLola" charset="0"/>
                <a:cs typeface="FSLola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47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3336" y="413385"/>
            <a:ext cx="11275782" cy="338554"/>
          </a:xfrm>
        </p:spPr>
        <p:txBody>
          <a:bodyPr anchor="t" anchorCtr="0"/>
          <a:lstStyle>
            <a:lvl1pPr marL="0" indent="0" algn="l">
              <a:spcAft>
                <a:spcPts val="0"/>
              </a:spcAft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Contents slide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half" idx="17" hasCustomPrompt="1"/>
          </p:nvPr>
        </p:nvSpPr>
        <p:spPr>
          <a:xfrm>
            <a:off x="453473" y="734596"/>
            <a:ext cx="11275645" cy="338554"/>
          </a:xfrm>
        </p:spPr>
        <p:txBody>
          <a:bodyPr anchor="t" anchorCtr="0"/>
          <a:lstStyle>
            <a:lvl1pPr marL="0" indent="0" algn="l">
              <a:spcAft>
                <a:spcPts val="0"/>
              </a:spcAft>
              <a:buNone/>
              <a:defRPr sz="2200" b="0" i="0">
                <a:solidFill>
                  <a:schemeClr val="tx1"/>
                </a:solidFill>
                <a:latin typeface="Tahoma" panose="020B0604030504040204" charset="0"/>
                <a:ea typeface="Tahoma" panose="020B0604030504040204" charset="0"/>
                <a:cs typeface="Tahoma" panose="020B060403050404020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19" hasCustomPrompt="1"/>
          </p:nvPr>
        </p:nvSpPr>
        <p:spPr>
          <a:xfrm>
            <a:off x="458789" y="1851025"/>
            <a:ext cx="285602" cy="246221"/>
          </a:xfrm>
        </p:spPr>
        <p:txBody>
          <a:bodyPr/>
          <a:lstStyle>
            <a:lvl1pPr marL="0" indent="0">
              <a:spcAft>
                <a:spcPts val="1920"/>
              </a:spcAft>
              <a:buClr>
                <a:schemeClr val="bg2"/>
              </a:buClr>
              <a:buFont typeface="Arial" panose="020B0604020202020204" pitchFamily="34" charset="0"/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FontTx/>
              <a:buNone/>
              <a:defRPr>
                <a:solidFill>
                  <a:schemeClr val="tx1"/>
                </a:solidFill>
              </a:defRPr>
            </a:lvl2pPr>
            <a:lvl3pPr marL="720090" indent="-179705">
              <a:buFont typeface="LucidaGrande" charset="0"/>
              <a:buChar char="-"/>
              <a:defRPr>
                <a:solidFill>
                  <a:schemeClr val="tx1"/>
                </a:solidFill>
              </a:defRPr>
            </a:lvl3pPr>
            <a:lvl4pPr marL="0" indent="0">
              <a:buFontTx/>
              <a:buNone/>
              <a:defRPr>
                <a:solidFill>
                  <a:schemeClr val="tx1"/>
                </a:solidFill>
              </a:defRPr>
            </a:lvl4pPr>
            <a:lvl5pPr marL="0" indent="0">
              <a:buFont typeface="LucidaGrande" charset="0"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#.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0" hasCustomPrompt="1"/>
          </p:nvPr>
        </p:nvSpPr>
        <p:spPr>
          <a:xfrm>
            <a:off x="744391" y="1851025"/>
            <a:ext cx="4755864" cy="246221"/>
          </a:xfrm>
        </p:spPr>
        <p:txBody>
          <a:bodyPr/>
          <a:lstStyle>
            <a:lvl1pPr marL="0" indent="0">
              <a:spcAft>
                <a:spcPts val="1920"/>
              </a:spcAft>
              <a:buClr>
                <a:schemeClr val="bg2"/>
              </a:buClr>
              <a:buFont typeface="Arial" panose="020B0604020202020204" pitchFamily="34" charset="0"/>
              <a:buNone/>
              <a:defRPr>
                <a:solidFill>
                  <a:schemeClr val="accent3"/>
                </a:solidFill>
              </a:defRPr>
            </a:lvl1pPr>
            <a:lvl2pPr marL="0" indent="0">
              <a:buFontTx/>
              <a:buNone/>
              <a:defRPr>
                <a:solidFill>
                  <a:schemeClr val="tx1"/>
                </a:solidFill>
              </a:defRPr>
            </a:lvl2pPr>
            <a:lvl3pPr marL="720090" indent="-179705">
              <a:buFont typeface="LucidaGrande" charset="0"/>
              <a:buChar char="-"/>
              <a:defRPr>
                <a:solidFill>
                  <a:schemeClr val="tx1"/>
                </a:solidFill>
              </a:defRPr>
            </a:lvl3pPr>
            <a:lvl4pPr marL="0" indent="0">
              <a:buFontTx/>
              <a:buNone/>
              <a:defRPr>
                <a:solidFill>
                  <a:schemeClr val="tx1"/>
                </a:solidFill>
              </a:defRPr>
            </a:lvl4pPr>
            <a:lvl5pPr marL="0" indent="0">
              <a:buFont typeface="LucidaGrande" charset="0"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Name of section Tahoma </a:t>
            </a:r>
            <a:r>
              <a:rPr lang="en-US" dirty="0" err="1"/>
              <a:t>Reg</a:t>
            </a:r>
            <a:r>
              <a:rPr lang="en-US" dirty="0"/>
              <a:t> 16pt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tx1"/>
                </a:solidFill>
                <a:latin typeface="Tahoma" panose="020B0604030504040204" charset="0"/>
                <a:ea typeface="Tahoma" panose="020B0604030504040204" charset="0"/>
                <a:cs typeface="Tahoma" panose="020B0604030504040204" charset="0"/>
              </a:defRPr>
            </a:lvl1pPr>
          </a:lstStyle>
          <a:p>
            <a:fld id="{6AC84025-657D-9C46-8A68-9227B5FC4C28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133" y="321880"/>
            <a:ext cx="1506566" cy="105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17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2284" y="1498424"/>
            <a:ext cx="6490446" cy="5359576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463551" y="6227509"/>
            <a:ext cx="2647950" cy="18466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US" sz="1200" b="0" i="0">
                <a:solidFill>
                  <a:srgbClr val="FFFFFF"/>
                </a:solidFill>
                <a:latin typeface="FS Lola Medium" charset="0"/>
                <a:ea typeface="FS Lola Medium" charset="0"/>
                <a:cs typeface="FS Lola Medium" charset="0"/>
              </a:rPr>
              <a:t>©2019 InterContinental Hotel Group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9736" y="1470564"/>
            <a:ext cx="6539032" cy="584775"/>
          </a:xfrm>
        </p:spPr>
        <p:txBody>
          <a:bodyPr anchor="b" anchorCtr="0"/>
          <a:lstStyle>
            <a:lvl1pPr algn="l">
              <a:spcAft>
                <a:spcPts val="3600"/>
              </a:spcAft>
              <a:defRPr sz="4000" b="1" i="1">
                <a:solidFill>
                  <a:srgbClr val="FFFFFF"/>
                </a:solidFill>
                <a:latin typeface="FS Lola" charset="0"/>
                <a:ea typeface="FS Lola" charset="0"/>
                <a:cs typeface="FS Lola" charset="0"/>
              </a:defRPr>
            </a:lvl1pPr>
          </a:lstStyle>
          <a:p>
            <a:r>
              <a:rPr lang="en-US"/>
              <a:t>Document title 38pt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9736" y="1992759"/>
            <a:ext cx="6539033" cy="584775"/>
          </a:xfrm>
        </p:spPr>
        <p:txBody>
          <a:bodyPr/>
          <a:lstStyle>
            <a:lvl1pPr marL="0" indent="0" algn="l">
              <a:buNone/>
              <a:defRPr sz="3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30pt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33" hasCustomPrompt="1"/>
          </p:nvPr>
        </p:nvSpPr>
        <p:spPr>
          <a:xfrm>
            <a:off x="439736" y="2961229"/>
            <a:ext cx="3364662" cy="276999"/>
          </a:xfrm>
        </p:spPr>
        <p:txBody>
          <a:bodyPr anchor="t" anchorCtr="0"/>
          <a:lstStyle>
            <a:lvl1pPr marL="0" indent="0" algn="l">
              <a:spcAft>
                <a:spcPts val="0"/>
              </a:spcAft>
              <a:buNone/>
              <a:defRPr sz="1800" b="0" i="0" baseline="0">
                <a:solidFill>
                  <a:srgbClr val="FFFFFF"/>
                </a:solidFill>
                <a:latin typeface="FS Lola Medium" charset="0"/>
                <a:ea typeface="FS Lola Medium" charset="0"/>
                <a:cs typeface="FS Lola Medium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Date FS Lola </a:t>
            </a:r>
            <a:r>
              <a:rPr lang="en-US" err="1"/>
              <a:t>Reg</a:t>
            </a:r>
            <a:r>
              <a:rPr lang="en-US"/>
              <a:t> 18pt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9206" y="6056026"/>
            <a:ext cx="2082074" cy="44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03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Op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4083" y="2505671"/>
            <a:ext cx="11281464" cy="1846659"/>
          </a:xfrm>
        </p:spPr>
        <p:txBody>
          <a:bodyPr anchor="ctr" anchorCtr="0"/>
          <a:lstStyle>
            <a:lvl1pPr algn="ctr">
              <a:defRPr sz="6000" b="1" i="1">
                <a:solidFill>
                  <a:schemeClr val="bg2"/>
                </a:solidFill>
                <a:latin typeface="FS Lola" charset="0"/>
                <a:ea typeface="FS Lola" charset="0"/>
                <a:cs typeface="FS Lola" charset="0"/>
              </a:defRPr>
            </a:lvl1pPr>
          </a:lstStyle>
          <a:p>
            <a:r>
              <a:rPr lang="en-US"/>
              <a:t>Divider Slide</a:t>
            </a:r>
            <a:br>
              <a:rPr lang="en-US"/>
            </a:br>
            <a:r>
              <a:rPr lang="en-US"/>
              <a:t>Trebuchet Bold Italic 60pt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2347" y="5362574"/>
            <a:ext cx="1123358" cy="86935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rgbClr val="FFFFFF"/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13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Op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-1" y="-13528"/>
            <a:ext cx="12192002" cy="6871528"/>
            <a:chOff x="-1" y="-13528"/>
            <a:chExt cx="12192002" cy="6871528"/>
          </a:xfrm>
        </p:grpSpPr>
        <p:grpSp>
          <p:nvGrpSpPr>
            <p:cNvPr id="3" name="Group 2"/>
            <p:cNvGrpSpPr/>
            <p:nvPr userDrawn="1"/>
          </p:nvGrpSpPr>
          <p:grpSpPr>
            <a:xfrm>
              <a:off x="-1" y="-13528"/>
              <a:ext cx="12192002" cy="6871528"/>
              <a:chOff x="-1" y="-13528"/>
              <a:chExt cx="12192002" cy="6871528"/>
            </a:xfrm>
          </p:grpSpPr>
          <p:pic>
            <p:nvPicPr>
              <p:cNvPr id="13" name="Picture 12"/>
              <p:cNvPicPr>
                <a:picLocks noChangeAspect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4084" y="255462"/>
                <a:ext cx="11281464" cy="6346815"/>
              </a:xfrm>
              <a:prstGeom prst="rect">
                <a:avLst/>
              </a:prstGeom>
            </p:spPr>
          </p:pic>
          <p:sp>
            <p:nvSpPr>
              <p:cNvPr id="14" name="Rectangle 13"/>
              <p:cNvSpPr/>
              <p:nvPr userDrawn="1"/>
            </p:nvSpPr>
            <p:spPr>
              <a:xfrm>
                <a:off x="1" y="0"/>
                <a:ext cx="470412" cy="6858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 b="1" i="1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endParaRPr>
              </a:p>
            </p:txBody>
          </p:sp>
          <p:sp>
            <p:nvSpPr>
              <p:cNvPr id="15" name="Rectangle 14"/>
              <p:cNvSpPr/>
              <p:nvPr userDrawn="1"/>
            </p:nvSpPr>
            <p:spPr>
              <a:xfrm>
                <a:off x="11723579" y="-13528"/>
                <a:ext cx="468422" cy="6858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 b="1" i="1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endParaRPr>
              </a:p>
            </p:txBody>
          </p:sp>
          <p:sp>
            <p:nvSpPr>
              <p:cNvPr id="16" name="Rectangle 15"/>
              <p:cNvSpPr/>
              <p:nvPr userDrawn="1"/>
            </p:nvSpPr>
            <p:spPr>
              <a:xfrm rot="5400000">
                <a:off x="5860794" y="-5874322"/>
                <a:ext cx="470412" cy="1219200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 b="1" i="1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endParaRPr>
              </a:p>
            </p:txBody>
          </p:sp>
          <p:sp>
            <p:nvSpPr>
              <p:cNvPr id="17" name="Rectangle 16"/>
              <p:cNvSpPr/>
              <p:nvPr userDrawn="1"/>
            </p:nvSpPr>
            <p:spPr>
              <a:xfrm rot="5400000">
                <a:off x="5860794" y="526793"/>
                <a:ext cx="470412" cy="1219200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 b="1" i="1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endParaRPr>
              </a:p>
            </p:txBody>
          </p:sp>
        </p:grpSp>
        <p:pic>
          <p:nvPicPr>
            <p:cNvPr id="20" name="Picture 19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32347" y="5362573"/>
              <a:ext cx="1122710" cy="869355"/>
            </a:xfrm>
            <a:prstGeom prst="rect">
              <a:avLst/>
            </a:prstGeom>
          </p:spPr>
        </p:pic>
      </p:grpSp>
      <p:sp>
        <p:nvSpPr>
          <p:cNvPr id="22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bg2"/>
                </a:solidFill>
                <a:latin typeface="FS Lola" charset="0"/>
                <a:ea typeface="FS Lola" charset="0"/>
                <a:cs typeface="FS Lola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54083" y="2455976"/>
            <a:ext cx="11281464" cy="1846659"/>
          </a:xfrm>
        </p:spPr>
        <p:txBody>
          <a:bodyPr anchor="ctr" anchorCtr="0"/>
          <a:lstStyle>
            <a:lvl1pPr algn="ctr">
              <a:defRPr sz="6000" b="1" i="1">
                <a:solidFill>
                  <a:srgbClr val="509E2F"/>
                </a:solidFill>
                <a:latin typeface="FS Lola" charset="0"/>
                <a:ea typeface="FS Lola" charset="0"/>
                <a:cs typeface="FS Lola" charset="0"/>
              </a:defRPr>
            </a:lvl1pPr>
          </a:lstStyle>
          <a:p>
            <a:r>
              <a:rPr lang="en-US"/>
              <a:t>Divider Slide</a:t>
            </a:r>
            <a:br>
              <a:rPr lang="en-US"/>
            </a:br>
            <a:r>
              <a:rPr lang="en-US"/>
              <a:t>FS Lola </a:t>
            </a:r>
            <a:r>
              <a:rPr lang="en-US" err="1"/>
              <a:t>ExtraBold</a:t>
            </a:r>
            <a:r>
              <a:rPr lang="en-US"/>
              <a:t> Italic 60pt</a:t>
            </a:r>
          </a:p>
        </p:txBody>
      </p:sp>
    </p:spTree>
    <p:extLst>
      <p:ext uri="{BB962C8B-B14F-4D97-AF65-F5344CB8AC3E}">
        <p14:creationId xmlns:p14="http://schemas.microsoft.com/office/powerpoint/2010/main" val="374384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Custom Layout">
    <p:bg>
      <p:bgPr>
        <a:solidFill>
          <a:srgbClr val="0260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1200" y="1955800"/>
            <a:ext cx="5669280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77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317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5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3175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E0287D3-DB09-4EF2-BB77-9FE8E89B16D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84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i="1" baseline="0">
              <a:latin typeface="FS Lola" panose="02000500050000020004"/>
              <a:sym typeface="FS Lola" panose="020005000500000200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758" y="1307308"/>
            <a:ext cx="11614484" cy="4830763"/>
          </a:xfrm>
        </p:spPr>
        <p:txBody>
          <a:bodyPr/>
          <a:lstStyle>
            <a:lvl1pPr>
              <a:defRPr b="0" i="0">
                <a:latin typeface="FS Lola Medium" charset="0"/>
                <a:ea typeface="FS Lola Medium" charset="0"/>
                <a:cs typeface="FS Lola Medium" charset="0"/>
              </a:defRPr>
            </a:lvl1pPr>
            <a:lvl2pPr>
              <a:defRPr b="0" i="0">
                <a:latin typeface="FS Lola Medium" charset="0"/>
                <a:ea typeface="FS Lola Medium" charset="0"/>
                <a:cs typeface="FS Lola Medium" charset="0"/>
              </a:defRPr>
            </a:lvl2pPr>
            <a:lvl3pPr>
              <a:defRPr b="0" i="0">
                <a:latin typeface="FS Lola Medium" charset="0"/>
                <a:ea typeface="FS Lola Medium" charset="0"/>
                <a:cs typeface="FS Lola Medium" charset="0"/>
              </a:defRPr>
            </a:lvl3pPr>
            <a:lvl4pPr>
              <a:defRPr b="0" i="0">
                <a:latin typeface="FS Lola Medium" charset="0"/>
                <a:ea typeface="FS Lola Medium" charset="0"/>
                <a:cs typeface="FS Lola Medium" charset="0"/>
              </a:defRPr>
            </a:lvl4pPr>
            <a:lvl5pPr>
              <a:defRPr b="0" i="0">
                <a:latin typeface="FS Lola Medium" charset="0"/>
                <a:ea typeface="FS Lola Medium" charset="0"/>
                <a:cs typeface="FS Lola Medium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691EAFE7-9262-8D44-8E4C-6C044F7D1094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March 10, 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r>
              <a:rPr>
                <a:solidFill>
                  <a:prstClr val="black">
                    <a:tint val="75000"/>
                  </a:prstClr>
                </a:solidFill>
              </a:rPr>
              <a:t>Private and confidential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4C9865C6-A132-440F-8EE0-D4E0A70D91EA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70420033"/>
      </p:ext>
    </p:extLst>
  </p:cSld>
  <p:clrMapOvr>
    <a:masterClrMapping/>
  </p:clrMapOvr>
  <p:transition spd="med">
    <p:strips dir="r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759" y="274638"/>
            <a:ext cx="11614484" cy="868362"/>
          </a:xfrm>
        </p:spPr>
        <p:txBody>
          <a:bodyPr/>
          <a:lstStyle>
            <a:lvl1pPr>
              <a:defRPr b="1" i="1">
                <a:solidFill>
                  <a:srgbClr val="509E2F"/>
                </a:solidFill>
                <a:latin typeface="FS Lola" charset="0"/>
                <a:ea typeface="FS Lola" charset="0"/>
                <a:cs typeface="FS Lola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F7509AC6-2DF8-A349-9C48-EB2AEB42B5C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March 10, 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r>
              <a:rPr>
                <a:solidFill>
                  <a:prstClr val="black">
                    <a:tint val="75000"/>
                  </a:prstClr>
                </a:solidFill>
              </a:rPr>
              <a:t>Private and confidential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D5324170-93A5-445D-8B53-F415BB1C9944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3529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hoto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1201738"/>
            <a:ext cx="4005072" cy="2403475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0" y="3666643"/>
            <a:ext cx="4005072" cy="2403475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759" y="274638"/>
            <a:ext cx="11614484" cy="868362"/>
          </a:xfrm>
        </p:spPr>
        <p:txBody>
          <a:bodyPr/>
          <a:lstStyle>
            <a:lvl1pPr>
              <a:defRPr b="1" i="1">
                <a:solidFill>
                  <a:srgbClr val="509E2F"/>
                </a:solidFill>
                <a:latin typeface="FS Lola" charset="0"/>
                <a:ea typeface="FS Lola" charset="0"/>
                <a:cs typeface="FS Lola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F7509AC6-2DF8-A349-9C48-EB2AEB42B5C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March 10, 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r>
              <a:rPr>
                <a:solidFill>
                  <a:prstClr val="black">
                    <a:tint val="75000"/>
                  </a:prstClr>
                </a:solidFill>
              </a:rPr>
              <a:t>Private and confidential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D5324170-93A5-445D-8B53-F415BB1C9944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8168640" y="1201738"/>
            <a:ext cx="4005072" cy="2403475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8168640" y="3666643"/>
            <a:ext cx="4005072" cy="2403475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Picture Placeholder 13"/>
          <p:cNvSpPr>
            <a:spLocks noGrp="1"/>
          </p:cNvSpPr>
          <p:nvPr>
            <p:ph type="pic" sz="quarter" idx="17"/>
          </p:nvPr>
        </p:nvSpPr>
        <p:spPr>
          <a:xfrm>
            <a:off x="4084320" y="1201738"/>
            <a:ext cx="4005072" cy="2403475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0" name="Picture Placeholder 13"/>
          <p:cNvSpPr>
            <a:spLocks noGrp="1"/>
          </p:cNvSpPr>
          <p:nvPr>
            <p:ph type="pic" sz="quarter" idx="18"/>
          </p:nvPr>
        </p:nvSpPr>
        <p:spPr>
          <a:xfrm>
            <a:off x="4084320" y="3666643"/>
            <a:ext cx="4005072" cy="2403475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591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Op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4083" y="2505671"/>
            <a:ext cx="11281464" cy="1846659"/>
          </a:xfrm>
        </p:spPr>
        <p:txBody>
          <a:bodyPr anchor="ctr" anchorCtr="0"/>
          <a:lstStyle>
            <a:lvl1pPr algn="ctr">
              <a:defRPr sz="6000" b="1" i="1">
                <a:solidFill>
                  <a:schemeClr val="bg2"/>
                </a:solidFill>
                <a:latin typeface="FS Lola" charset="0"/>
                <a:ea typeface="FS Lola" charset="0"/>
                <a:cs typeface="FS Lola" charset="0"/>
              </a:defRPr>
            </a:lvl1pPr>
          </a:lstStyle>
          <a:p>
            <a:r>
              <a:rPr lang="en-US"/>
              <a:t>Divider Slide</a:t>
            </a:r>
            <a:br>
              <a:rPr lang="en-US"/>
            </a:br>
            <a:r>
              <a:rPr lang="en-US"/>
              <a:t>Trebuchet Bold Italic 60pt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2347" y="5362574"/>
            <a:ext cx="1123358" cy="86935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rgbClr val="FFFFFF"/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43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F7509AC6-2DF8-A349-9C48-EB2AEB42B5C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March 10, 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r>
              <a:rPr>
                <a:solidFill>
                  <a:prstClr val="black">
                    <a:tint val="75000"/>
                  </a:prstClr>
                </a:solidFill>
              </a:rPr>
              <a:t>Private and confidential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D5324170-93A5-445D-8B53-F415BB1C9944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936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 userDrawn="1"/>
        </p:nvSpPr>
        <p:spPr>
          <a:xfrm>
            <a:off x="6825380" y="0"/>
            <a:ext cx="5366620" cy="685800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9BBB59"/>
              </a:solidFill>
              <a:effectLst/>
              <a:uLnTx/>
              <a:uFillTx/>
              <a:latin typeface="Trebuchet MS" panose="020B0603020202020204"/>
              <a:ea typeface=""/>
              <a:cs typeface="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84025-657D-9C46-8A68-9227B5FC4C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4" name="Title 1"/>
          <p:cNvSpPr>
            <a:spLocks noGrp="1"/>
          </p:cNvSpPr>
          <p:nvPr>
            <p:ph type="title"/>
          </p:nvPr>
        </p:nvSpPr>
        <p:spPr>
          <a:xfrm>
            <a:off x="444574" y="535915"/>
            <a:ext cx="5848259" cy="443198"/>
          </a:xfrm>
        </p:spPr>
        <p:txBody>
          <a:bodyPr anchor="ctr"/>
          <a:lstStyle>
            <a:lvl1pPr>
              <a:lnSpc>
                <a:spcPct val="80000"/>
              </a:lnSpc>
              <a:defRPr kumimoji="0" lang="en-US" sz="3600" b="1" i="1" u="none" strike="noStrike" kern="1200" cap="none" spc="-150" normalizeH="0" baseline="0" dirty="0">
                <a:ln>
                  <a:noFill/>
                </a:ln>
                <a:solidFill>
                  <a:srgbClr val="0C664F"/>
                </a:solidFill>
                <a:effectLst/>
                <a:uLnTx/>
                <a:uFillTx/>
                <a:latin typeface="FS Lola" charset="0"/>
                <a:ea typeface="FS Lola" charset="0"/>
                <a:cs typeface="FS Lola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5" name="Content Placeholder 3"/>
          <p:cNvSpPr>
            <a:spLocks noGrp="1"/>
          </p:cNvSpPr>
          <p:nvPr>
            <p:ph sz="half" idx="18"/>
          </p:nvPr>
        </p:nvSpPr>
        <p:spPr>
          <a:xfrm>
            <a:off x="444574" y="1433904"/>
            <a:ext cx="5848259" cy="310249"/>
          </a:xfrm>
          <a:solidFill>
            <a:schemeClr val="bg2"/>
          </a:solidFill>
        </p:spPr>
        <p:txBody>
          <a:bodyPr wrap="square" lIns="0" tIns="0" rIns="0" bIns="0" rtlCol="0" anchor="ctr">
            <a:noAutofit/>
          </a:bodyPr>
          <a:lstStyle>
            <a:lvl1pPr algn="ctr">
              <a:defRPr lang="en-US" sz="1800" dirty="0">
                <a:latin typeface="+mn-lt"/>
                <a:ea typeface="+mn-ea"/>
                <a:cs typeface="+mn-cs"/>
              </a:defRPr>
            </a:lvl1pPr>
            <a:lvl2pPr>
              <a:defRPr kumimoji="0" lang="en-US" sz="1400" b="1" i="1" u="none" strike="noStrike" kern="0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S Lola" charset="0"/>
                <a:ea typeface="FS Lola" charset="0"/>
                <a:cs typeface="FS Lola" charset="0"/>
              </a:defRPr>
            </a:lvl2pPr>
          </a:lstStyle>
          <a:p>
            <a:pPr marL="11113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7" name="Text Placeholder 34"/>
          <p:cNvSpPr>
            <a:spLocks noGrp="1"/>
          </p:cNvSpPr>
          <p:nvPr>
            <p:ph type="body" sz="quarter" idx="39"/>
          </p:nvPr>
        </p:nvSpPr>
        <p:spPr>
          <a:xfrm>
            <a:off x="444574" y="1900008"/>
            <a:ext cx="5848259" cy="1129260"/>
          </a:xfrm>
          <a:noFill/>
        </p:spPr>
        <p:txBody>
          <a:bodyPr anchor="t">
            <a:noAutofit/>
          </a:bodyPr>
          <a:lstStyle>
            <a:lvl1pPr marL="0" indent="0">
              <a:buNone/>
              <a:tabLst/>
              <a:defRPr sz="18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1pPr>
            <a:lvl2pPr marL="320675" indent="-320675">
              <a:buFont typeface="Wingdings" charset="2"/>
              <a:buChar char="§"/>
              <a:tabLst/>
              <a:defRPr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2pPr>
            <a:lvl3pPr marL="717550" indent="-307975">
              <a:buFont typeface="AppleSymbols" charset="0"/>
              <a:buChar char="⎻"/>
              <a:tabLst/>
              <a:defRPr sz="14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3pPr>
            <a:lvl4pPr marL="2247900" indent="-285750">
              <a:buFont typeface="Wingdings" charset="2"/>
              <a:buChar char="§"/>
              <a:tabLst/>
              <a:defRPr sz="1200">
                <a:solidFill>
                  <a:srgbClr val="FFFFFF"/>
                </a:solidFill>
              </a:defRPr>
            </a:lvl4pPr>
            <a:lvl5pPr marL="2247900" indent="-285750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9" name="Text Placeholder 34"/>
          <p:cNvSpPr>
            <a:spLocks noGrp="1"/>
          </p:cNvSpPr>
          <p:nvPr>
            <p:ph type="body" sz="quarter" idx="40"/>
          </p:nvPr>
        </p:nvSpPr>
        <p:spPr>
          <a:xfrm>
            <a:off x="444574" y="3065263"/>
            <a:ext cx="5848259" cy="1129260"/>
          </a:xfrm>
          <a:noFill/>
        </p:spPr>
        <p:txBody>
          <a:bodyPr anchor="t">
            <a:noAutofit/>
          </a:bodyPr>
          <a:lstStyle>
            <a:lvl1pPr marL="0" indent="0">
              <a:buNone/>
              <a:tabLst/>
              <a:defRPr sz="18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1pPr>
            <a:lvl2pPr marL="320675" indent="-320675">
              <a:buFont typeface="Wingdings" charset="2"/>
              <a:buChar char="§"/>
              <a:tabLst/>
              <a:defRPr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2pPr>
            <a:lvl3pPr marL="717550" indent="-307975">
              <a:buFont typeface="AppleSymbols" charset="0"/>
              <a:buChar char="⎻"/>
              <a:tabLst/>
              <a:defRPr sz="14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3pPr>
            <a:lvl4pPr marL="2247900" indent="-285750">
              <a:buFont typeface="Wingdings" charset="2"/>
              <a:buChar char="§"/>
              <a:tabLst/>
              <a:defRPr sz="1200">
                <a:solidFill>
                  <a:srgbClr val="FFFFFF"/>
                </a:solidFill>
              </a:defRPr>
            </a:lvl4pPr>
            <a:lvl5pPr marL="2247900" indent="-285750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0" name="Text Placeholder 34"/>
          <p:cNvSpPr>
            <a:spLocks noGrp="1"/>
          </p:cNvSpPr>
          <p:nvPr>
            <p:ph type="body" sz="quarter" idx="41"/>
          </p:nvPr>
        </p:nvSpPr>
        <p:spPr>
          <a:xfrm>
            <a:off x="450538" y="4232769"/>
            <a:ext cx="5848259" cy="1129260"/>
          </a:xfrm>
          <a:noFill/>
        </p:spPr>
        <p:txBody>
          <a:bodyPr anchor="t">
            <a:noAutofit/>
          </a:bodyPr>
          <a:lstStyle>
            <a:lvl1pPr marL="0" indent="0">
              <a:buNone/>
              <a:tabLst/>
              <a:defRPr sz="18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1pPr>
            <a:lvl2pPr marL="320675" indent="-320675">
              <a:buFont typeface="Wingdings" charset="2"/>
              <a:buChar char="§"/>
              <a:tabLst/>
              <a:defRPr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2pPr>
            <a:lvl3pPr marL="717550" indent="-307975">
              <a:buFont typeface="AppleSymbols" charset="0"/>
              <a:buChar char="⎻"/>
              <a:tabLst/>
              <a:defRPr sz="14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3pPr>
            <a:lvl4pPr marL="2247900" indent="-285750">
              <a:buFont typeface="Wingdings" charset="2"/>
              <a:buChar char="§"/>
              <a:tabLst/>
              <a:defRPr sz="1200">
                <a:solidFill>
                  <a:srgbClr val="FFFFFF"/>
                </a:solidFill>
              </a:defRPr>
            </a:lvl4pPr>
            <a:lvl5pPr marL="2247900" indent="-285750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1" name="Text Placeholder 34"/>
          <p:cNvSpPr>
            <a:spLocks noGrp="1"/>
          </p:cNvSpPr>
          <p:nvPr>
            <p:ph type="body" sz="quarter" idx="42"/>
          </p:nvPr>
        </p:nvSpPr>
        <p:spPr>
          <a:xfrm>
            <a:off x="450538" y="5406676"/>
            <a:ext cx="5848259" cy="1129260"/>
          </a:xfrm>
          <a:noFill/>
        </p:spPr>
        <p:txBody>
          <a:bodyPr anchor="t">
            <a:noAutofit/>
          </a:bodyPr>
          <a:lstStyle>
            <a:lvl1pPr marL="0" indent="0">
              <a:buNone/>
              <a:tabLst/>
              <a:defRPr sz="18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1pPr>
            <a:lvl2pPr marL="320675" indent="-320675">
              <a:buFont typeface="Wingdings" charset="2"/>
              <a:buChar char="§"/>
              <a:tabLst/>
              <a:defRPr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2pPr>
            <a:lvl3pPr marL="717550" indent="-307975">
              <a:buFont typeface="AppleSymbols" charset="0"/>
              <a:buChar char="⎻"/>
              <a:tabLst/>
              <a:defRPr sz="14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3pPr>
            <a:lvl4pPr marL="2247900" indent="-285750">
              <a:buFont typeface="Wingdings" charset="2"/>
              <a:buChar char="§"/>
              <a:tabLst/>
              <a:defRPr sz="1200">
                <a:solidFill>
                  <a:srgbClr val="FFFFFF"/>
                </a:solidFill>
              </a:defRPr>
            </a:lvl4pPr>
            <a:lvl5pPr marL="2247900" indent="-285750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3" name="Picture Placeholder 62"/>
          <p:cNvSpPr>
            <a:spLocks noGrp="1"/>
          </p:cNvSpPr>
          <p:nvPr>
            <p:ph type="pic" sz="quarter" idx="43" hasCustomPrompt="1"/>
          </p:nvPr>
        </p:nvSpPr>
        <p:spPr>
          <a:xfrm>
            <a:off x="6515289" y="1433904"/>
            <a:ext cx="1309528" cy="1381125"/>
          </a:xfrm>
          <a:solidFill>
            <a:schemeClr val="bg1"/>
          </a:solidFill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ICON</a:t>
            </a:r>
          </a:p>
        </p:txBody>
      </p:sp>
      <p:sp>
        <p:nvSpPr>
          <p:cNvPr id="64" name="Picture Placeholder 62"/>
          <p:cNvSpPr>
            <a:spLocks noGrp="1"/>
          </p:cNvSpPr>
          <p:nvPr>
            <p:ph type="pic" sz="quarter" idx="44" hasCustomPrompt="1"/>
          </p:nvPr>
        </p:nvSpPr>
        <p:spPr>
          <a:xfrm>
            <a:off x="6515289" y="3027629"/>
            <a:ext cx="1309528" cy="1381125"/>
          </a:xfrm>
          <a:solidFill>
            <a:schemeClr val="bg1"/>
          </a:solidFill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ICON</a:t>
            </a:r>
          </a:p>
        </p:txBody>
      </p:sp>
      <p:sp>
        <p:nvSpPr>
          <p:cNvPr id="65" name="Picture Placeholder 62"/>
          <p:cNvSpPr>
            <a:spLocks noGrp="1"/>
          </p:cNvSpPr>
          <p:nvPr>
            <p:ph type="pic" sz="quarter" idx="45" hasCustomPrompt="1"/>
          </p:nvPr>
        </p:nvSpPr>
        <p:spPr>
          <a:xfrm>
            <a:off x="6515289" y="4621023"/>
            <a:ext cx="1309528" cy="1381125"/>
          </a:xfrm>
          <a:solidFill>
            <a:schemeClr val="bg1"/>
          </a:solidFill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ICON</a:t>
            </a:r>
          </a:p>
        </p:txBody>
      </p:sp>
      <p:sp>
        <p:nvSpPr>
          <p:cNvPr id="67" name="Text Placeholder 34"/>
          <p:cNvSpPr>
            <a:spLocks noGrp="1"/>
          </p:cNvSpPr>
          <p:nvPr>
            <p:ph type="body" sz="quarter" idx="46"/>
          </p:nvPr>
        </p:nvSpPr>
        <p:spPr>
          <a:xfrm>
            <a:off x="8047273" y="1433903"/>
            <a:ext cx="3611118" cy="1381125"/>
          </a:xfrm>
          <a:noFill/>
        </p:spPr>
        <p:txBody>
          <a:bodyPr anchor="t">
            <a:noAutofit/>
          </a:bodyPr>
          <a:lstStyle>
            <a:lvl1pPr marL="320675" indent="-320675">
              <a:tabLst/>
              <a:defRPr sz="1800" b="1">
                <a:solidFill>
                  <a:schemeClr val="bg1"/>
                </a:solidFill>
              </a:defRPr>
            </a:lvl1pPr>
            <a:lvl2pPr marL="320675" indent="-320675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2pPr>
            <a:lvl3pPr marL="717550" indent="-307975">
              <a:buFont typeface="AppleSymbols" charset="0"/>
              <a:buChar char="⎻"/>
              <a:tabLst/>
              <a:defRPr sz="1400">
                <a:solidFill>
                  <a:srgbClr val="FFFFFF"/>
                </a:solidFill>
              </a:defRPr>
            </a:lvl3pPr>
            <a:lvl4pPr marL="2247900" indent="-285750">
              <a:buFont typeface="Wingdings" charset="2"/>
              <a:buChar char="§"/>
              <a:tabLst/>
              <a:defRPr sz="1200">
                <a:solidFill>
                  <a:srgbClr val="FFFFFF"/>
                </a:solidFill>
              </a:defRPr>
            </a:lvl4pPr>
            <a:lvl5pPr marL="2247900" indent="-285750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8" name="Text Placeholder 34"/>
          <p:cNvSpPr>
            <a:spLocks noGrp="1"/>
          </p:cNvSpPr>
          <p:nvPr>
            <p:ph type="body" sz="quarter" idx="47"/>
          </p:nvPr>
        </p:nvSpPr>
        <p:spPr>
          <a:xfrm>
            <a:off x="8047273" y="3027629"/>
            <a:ext cx="3611118" cy="1381125"/>
          </a:xfrm>
          <a:noFill/>
        </p:spPr>
        <p:txBody>
          <a:bodyPr anchor="t">
            <a:noAutofit/>
          </a:bodyPr>
          <a:lstStyle>
            <a:lvl1pPr marL="320675" indent="-320675">
              <a:tabLst/>
              <a:defRPr sz="1800" b="1">
                <a:solidFill>
                  <a:schemeClr val="bg1"/>
                </a:solidFill>
              </a:defRPr>
            </a:lvl1pPr>
            <a:lvl2pPr marL="320675" indent="-320675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2pPr>
            <a:lvl3pPr marL="717550" indent="-307975">
              <a:buFont typeface="AppleSymbols" charset="0"/>
              <a:buChar char="⎻"/>
              <a:tabLst/>
              <a:defRPr sz="1400">
                <a:solidFill>
                  <a:srgbClr val="FFFFFF"/>
                </a:solidFill>
              </a:defRPr>
            </a:lvl3pPr>
            <a:lvl4pPr marL="2247900" indent="-285750">
              <a:buFont typeface="Wingdings" charset="2"/>
              <a:buChar char="§"/>
              <a:tabLst/>
              <a:defRPr sz="1200">
                <a:solidFill>
                  <a:srgbClr val="FFFFFF"/>
                </a:solidFill>
              </a:defRPr>
            </a:lvl4pPr>
            <a:lvl5pPr marL="2247900" indent="-285750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9" name="Text Placeholder 34"/>
          <p:cNvSpPr>
            <a:spLocks noGrp="1"/>
          </p:cNvSpPr>
          <p:nvPr>
            <p:ph type="body" sz="quarter" idx="48"/>
          </p:nvPr>
        </p:nvSpPr>
        <p:spPr>
          <a:xfrm>
            <a:off x="8047273" y="4621023"/>
            <a:ext cx="3611118" cy="1381125"/>
          </a:xfrm>
          <a:noFill/>
        </p:spPr>
        <p:txBody>
          <a:bodyPr anchor="t">
            <a:noAutofit/>
          </a:bodyPr>
          <a:lstStyle>
            <a:lvl1pPr marL="320675" indent="-320675">
              <a:tabLst/>
              <a:defRPr sz="1800" b="1">
                <a:solidFill>
                  <a:schemeClr val="bg1"/>
                </a:solidFill>
              </a:defRPr>
            </a:lvl1pPr>
            <a:lvl2pPr marL="320675" indent="-320675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2pPr>
            <a:lvl3pPr marL="717550" indent="-307975">
              <a:buFont typeface="AppleSymbols" charset="0"/>
              <a:buChar char="⎻"/>
              <a:tabLst/>
              <a:defRPr sz="1400">
                <a:solidFill>
                  <a:srgbClr val="FFFFFF"/>
                </a:solidFill>
              </a:defRPr>
            </a:lvl3pPr>
            <a:lvl4pPr marL="2247900" indent="-285750">
              <a:buFont typeface="Wingdings" charset="2"/>
              <a:buChar char="§"/>
              <a:tabLst/>
              <a:defRPr sz="1200">
                <a:solidFill>
                  <a:srgbClr val="FFFFFF"/>
                </a:solidFill>
              </a:defRPr>
            </a:lvl4pPr>
            <a:lvl5pPr marL="2247900" indent="-285750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9" hasCustomPrompt="1"/>
          </p:nvPr>
        </p:nvSpPr>
        <p:spPr>
          <a:xfrm>
            <a:off x="7258050" y="535915"/>
            <a:ext cx="4400550" cy="590931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Tx/>
              <a:buNone/>
              <a:defRPr kumimoji="0" lang="en-US" sz="2400" b="1" i="0" u="none" strike="noStrike" kern="0" cap="none" spc="0" normalizeH="0" baseline="0" dirty="0">
                <a:ln>
                  <a:noFill/>
                </a:ln>
                <a:solidFill>
                  <a:srgbClr val="CEDC00"/>
                </a:solidFill>
                <a:effectLst/>
                <a:uLnTx/>
                <a:uFillTx/>
                <a:latin typeface="FSLola" charset="0"/>
                <a:ea typeface="FSLola" charset="0"/>
                <a:cs typeface="FSLola" charset="0"/>
              </a:defRPr>
            </a:lvl1pPr>
          </a:lstStyle>
          <a:p>
            <a:r>
              <a:rPr lang="en-US" sz="2400" b="1" i="0" kern="0" spc="0">
                <a:solidFill>
                  <a:srgbClr val="CEDC00"/>
                </a:solidFill>
                <a:latin typeface="FSLola" charset="0"/>
                <a:ea typeface="FSLola" charset="0"/>
                <a:cs typeface="FSLola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8048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9686" y="376968"/>
            <a:ext cx="11275782" cy="338554"/>
          </a:xfrm>
          <a:noFill/>
        </p:spPr>
        <p:txBody>
          <a:bodyPr anchor="t" anchorCtr="0"/>
          <a:lstStyle>
            <a:lvl1pPr marL="0" indent="0" algn="l">
              <a:spcAft>
                <a:spcPts val="0"/>
              </a:spcAft>
              <a:buNone/>
              <a:defRPr sz="2200" b="1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Contents slide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69900" y="752475"/>
            <a:ext cx="11252200" cy="0"/>
          </a:xfrm>
          <a:prstGeom prst="line">
            <a:avLst/>
          </a:prstGeom>
          <a:ln w="158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bg2"/>
                </a:solidFill>
                <a:latin typeface="FS Lola" charset="0"/>
                <a:ea typeface="FS Lola" charset="0"/>
                <a:cs typeface="FS Lola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258" y="461493"/>
            <a:ext cx="1127125" cy="237932"/>
          </a:xfrm>
          <a:prstGeom prst="rect">
            <a:avLst/>
          </a:prstGeom>
        </p:spPr>
      </p:pic>
      <p:sp>
        <p:nvSpPr>
          <p:cNvPr id="30" name="Content Placeholder 3"/>
          <p:cNvSpPr>
            <a:spLocks noGrp="1"/>
          </p:cNvSpPr>
          <p:nvPr>
            <p:ph sz="half" idx="18" hasCustomPrompt="1"/>
          </p:nvPr>
        </p:nvSpPr>
        <p:spPr>
          <a:xfrm>
            <a:off x="458789" y="1851025"/>
            <a:ext cx="285602" cy="261610"/>
          </a:xfrm>
        </p:spPr>
        <p:txBody>
          <a:bodyPr/>
          <a:lstStyle>
            <a:lvl1pPr marL="0" indent="0">
              <a:spcAft>
                <a:spcPts val="1920"/>
              </a:spcAft>
              <a:buClr>
                <a:schemeClr val="bg2"/>
              </a:buClr>
              <a:buFont typeface="Arial" charset="0"/>
              <a:buNone/>
              <a:defRPr sz="1700" b="1">
                <a:solidFill>
                  <a:schemeClr val="bg2"/>
                </a:solidFill>
              </a:defRPr>
            </a:lvl1pPr>
            <a:lvl2pPr marL="0" indent="0">
              <a:buFontTx/>
              <a:buNone/>
              <a:defRPr>
                <a:solidFill>
                  <a:schemeClr val="tx1"/>
                </a:solidFill>
              </a:defRPr>
            </a:lvl2pPr>
            <a:lvl3pPr marL="720000" indent="-180000">
              <a:buFont typeface="LucidaGrande" charset="0"/>
              <a:buChar char="-"/>
              <a:defRPr>
                <a:solidFill>
                  <a:schemeClr val="tx1"/>
                </a:solidFill>
              </a:defRPr>
            </a:lvl3pPr>
            <a:lvl4pPr marL="0" indent="0">
              <a:buFontTx/>
              <a:buNone/>
              <a:defRPr>
                <a:solidFill>
                  <a:schemeClr val="tx1"/>
                </a:solidFill>
              </a:defRPr>
            </a:lvl4pPr>
            <a:lvl5pPr marL="0" indent="0">
              <a:buFont typeface="LucidaGrande" charset="0"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#.</a:t>
            </a:r>
          </a:p>
        </p:txBody>
      </p:sp>
      <p:sp>
        <p:nvSpPr>
          <p:cNvPr id="31" name="Content Placeholder 3"/>
          <p:cNvSpPr>
            <a:spLocks noGrp="1"/>
          </p:cNvSpPr>
          <p:nvPr>
            <p:ph sz="half" idx="19" hasCustomPrompt="1"/>
          </p:nvPr>
        </p:nvSpPr>
        <p:spPr>
          <a:xfrm>
            <a:off x="699235" y="1851025"/>
            <a:ext cx="4755864" cy="261610"/>
          </a:xfrm>
        </p:spPr>
        <p:txBody>
          <a:bodyPr/>
          <a:lstStyle>
            <a:lvl1pPr marL="0" indent="0">
              <a:spcAft>
                <a:spcPts val="1920"/>
              </a:spcAft>
              <a:buClr>
                <a:schemeClr val="bg2"/>
              </a:buClr>
              <a:buFont typeface="Arial" charset="0"/>
              <a:buNone/>
              <a:defRPr sz="1700" b="0" i="0">
                <a:solidFill>
                  <a:schemeClr val="tx1"/>
                </a:solidFill>
                <a:latin typeface="FS Lola" charset="0"/>
                <a:ea typeface="FS Lola" charset="0"/>
                <a:cs typeface="FS Lola" charset="0"/>
              </a:defRPr>
            </a:lvl1pPr>
            <a:lvl2pPr marL="0" indent="0">
              <a:buFontTx/>
              <a:buNone/>
              <a:defRPr>
                <a:solidFill>
                  <a:schemeClr val="tx1"/>
                </a:solidFill>
              </a:defRPr>
            </a:lvl2pPr>
            <a:lvl3pPr marL="720000" indent="-180000">
              <a:buFont typeface="LucidaGrande" charset="0"/>
              <a:buChar char="-"/>
              <a:defRPr>
                <a:solidFill>
                  <a:schemeClr val="tx1"/>
                </a:solidFill>
              </a:defRPr>
            </a:lvl3pPr>
            <a:lvl4pPr marL="0" indent="0">
              <a:buFontTx/>
              <a:buNone/>
              <a:defRPr>
                <a:solidFill>
                  <a:schemeClr val="tx1"/>
                </a:solidFill>
              </a:defRPr>
            </a:lvl4pPr>
            <a:lvl5pPr marL="0" indent="0">
              <a:buFont typeface="LucidaGrande" charset="0"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Name of section FS Lola </a:t>
            </a:r>
            <a:r>
              <a:rPr lang="en-US" err="1"/>
              <a:t>Reg</a:t>
            </a:r>
            <a:r>
              <a:rPr lang="en-US"/>
              <a:t> 17pt</a:t>
            </a:r>
          </a:p>
        </p:txBody>
      </p:sp>
    </p:spTree>
    <p:extLst>
      <p:ext uri="{BB962C8B-B14F-4D97-AF65-F5344CB8AC3E}">
        <p14:creationId xmlns:p14="http://schemas.microsoft.com/office/powerpoint/2010/main" val="244608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ntroduction/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&lt;Title + Content&gt;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3192" y="1280152"/>
            <a:ext cx="11422744" cy="4972050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/>
              <a:t>Subhead appears in IHG Grey, Arial Bold 15</a:t>
            </a:r>
          </a:p>
          <a:p>
            <a:pPr lvl="1"/>
            <a:r>
              <a:rPr lang="en-US"/>
              <a:t>Second level, Arial Regular 15</a:t>
            </a:r>
          </a:p>
          <a:p>
            <a:pPr lvl="2"/>
            <a:r>
              <a:rPr lang="en-US"/>
              <a:t>Third level, Arial Regular 15</a:t>
            </a:r>
          </a:p>
          <a:p>
            <a:pPr lvl="3"/>
            <a:r>
              <a:rPr lang="en-US"/>
              <a:t>Fourth level, Arial Regular 15</a:t>
            </a:r>
          </a:p>
          <a:p>
            <a:pPr lvl="4"/>
            <a:r>
              <a:rPr lang="en-US"/>
              <a:t>Fifth level, Arial Regular 15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023F24-2D24-694A-BE58-6F02E6BB76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488642"/>
            <a:ext cx="4114800" cy="1238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00">
                <a:solidFill>
                  <a:schemeClr val="tx1"/>
                </a:solidFill>
                <a:latin typeface="Arial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0921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 txt slide 21pt o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9686" y="400685"/>
            <a:ext cx="9840480" cy="307777"/>
          </a:xfrm>
        </p:spPr>
        <p:txBody>
          <a:bodyPr anchor="t" anchorCtr="0"/>
          <a:lstStyle>
            <a:lvl1pPr marL="0" indent="0" algn="l">
              <a:spcAft>
                <a:spcPts val="0"/>
              </a:spcAft>
              <a:buNone/>
              <a:defRPr sz="2000" b="1">
                <a:solidFill>
                  <a:schemeClr val="bg2"/>
                </a:solidFill>
              </a:defRPr>
            </a:lvl1pPr>
            <a:lvl2pPr marL="457182" indent="0">
              <a:buNone/>
              <a:defRPr sz="1400"/>
            </a:lvl2pPr>
            <a:lvl3pPr marL="914363" indent="0">
              <a:buNone/>
              <a:defRPr sz="1200"/>
            </a:lvl3pPr>
            <a:lvl4pPr marL="1371545" indent="0">
              <a:buNone/>
              <a:defRPr sz="1000"/>
            </a:lvl4pPr>
            <a:lvl5pPr marL="1828727" indent="0">
              <a:buNone/>
              <a:defRPr sz="1000"/>
            </a:lvl5pPr>
            <a:lvl6pPr marL="2285909" indent="0">
              <a:buNone/>
              <a:defRPr sz="1000"/>
            </a:lvl6pPr>
            <a:lvl7pPr marL="2743090" indent="0">
              <a:buNone/>
              <a:defRPr sz="1000"/>
            </a:lvl7pPr>
            <a:lvl8pPr marL="3200272" indent="0">
              <a:buNone/>
              <a:defRPr sz="1000"/>
            </a:lvl8pPr>
            <a:lvl9pPr marL="3657454" indent="0">
              <a:buNone/>
              <a:defRPr sz="1000"/>
            </a:lvl9pPr>
          </a:lstStyle>
          <a:p>
            <a:pPr lvl="0"/>
            <a:r>
              <a:rPr lang="en-US"/>
              <a:t>One column text slide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69900" y="752475"/>
            <a:ext cx="11252200" cy="0"/>
          </a:xfrm>
          <a:prstGeom prst="line">
            <a:avLst/>
          </a:prstGeom>
          <a:ln w="158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3"/>
          <p:cNvSpPr>
            <a:spLocks noGrp="1"/>
          </p:cNvSpPr>
          <p:nvPr>
            <p:ph sz="half" idx="18"/>
          </p:nvPr>
        </p:nvSpPr>
        <p:spPr>
          <a:xfrm>
            <a:off x="458788" y="1563103"/>
            <a:ext cx="11263312" cy="1384995"/>
          </a:xfrm>
        </p:spPr>
        <p:txBody>
          <a:bodyPr/>
          <a:lstStyle>
            <a:lvl1pPr marL="0" indent="0">
              <a:spcBef>
                <a:spcPts val="600"/>
              </a:spcBef>
              <a:buFont typeface="LucidaGrande" charset="0"/>
              <a:buNone/>
              <a:defRPr sz="2100" b="1">
                <a:solidFill>
                  <a:schemeClr val="bg2"/>
                </a:solidFill>
              </a:defRPr>
            </a:lvl1pPr>
            <a:lvl2pPr marL="342886" indent="-342886">
              <a:spcBef>
                <a:spcPts val="600"/>
              </a:spcBef>
              <a:buClr>
                <a:schemeClr val="bg2"/>
              </a:buClr>
              <a:buFont typeface="Wingdings" charset="2"/>
              <a:buChar char="§"/>
              <a:defRPr sz="2000">
                <a:solidFill>
                  <a:schemeClr val="tx1"/>
                </a:solidFill>
              </a:defRPr>
            </a:lvl2pPr>
            <a:lvl3pPr marL="717521" indent="-317487">
              <a:spcBef>
                <a:spcPts val="600"/>
              </a:spcBef>
              <a:buClr>
                <a:schemeClr val="bg2"/>
              </a:buClr>
              <a:buFont typeface="AppleSymbols" charset="0"/>
              <a:buChar char="⎻"/>
              <a:tabLst/>
              <a:defRPr sz="1800">
                <a:solidFill>
                  <a:schemeClr val="tx1"/>
                </a:solidFill>
              </a:defRPr>
            </a:lvl3pPr>
            <a:lvl4pPr marL="1035009" indent="-290502">
              <a:spcBef>
                <a:spcPts val="600"/>
              </a:spcBef>
              <a:buFont typeface="Wingdings" charset="2"/>
              <a:buChar char="§"/>
              <a:tabLst/>
              <a:defRPr>
                <a:solidFill>
                  <a:schemeClr val="tx1"/>
                </a:solidFill>
              </a:defRPr>
            </a:lvl4pPr>
            <a:lvl5pPr marL="0" indent="0">
              <a:buFont typeface="LucidaGrande" charset="0"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10483257" y="206079"/>
            <a:ext cx="1324431" cy="593711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03131" y="6620298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0" i="0">
                <a:solidFill>
                  <a:schemeClr val="bg2"/>
                </a:solidFill>
                <a:latin typeface="FSLola" charset="0"/>
                <a:ea typeface="FSLola" charset="0"/>
                <a:cs typeface="FSLola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17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: IHG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3192" y="616579"/>
            <a:ext cx="5784131" cy="1390329"/>
          </a:xfrm>
        </p:spPr>
        <p:txBody>
          <a:bodyPr wrap="square" anchor="b" anchorCtr="0">
            <a:noAutofit/>
          </a:bodyPr>
          <a:lstStyle>
            <a:lvl1pPr algn="l">
              <a:lnSpc>
                <a:spcPct val="90000"/>
              </a:lnSpc>
              <a:defRPr sz="3750" b="0" i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divider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93192" y="2103120"/>
            <a:ext cx="5784131" cy="1655762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200" b="0" i="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Option 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023F24-2D24-694A-BE58-6F02E6BB76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3" y="6485467"/>
            <a:ext cx="1534267" cy="128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177323" y="-1371877"/>
            <a:ext cx="6177677" cy="9956768"/>
          </a:xfrm>
        </p:spPr>
        <p:txBody>
          <a:bodyPr>
            <a:noAutofit/>
          </a:bodyPr>
          <a:lstStyle>
            <a:lvl1pPr marL="0" indent="0">
              <a:lnSpc>
                <a:spcPts val="58125"/>
              </a:lnSpc>
              <a:buFont typeface="Arial"/>
              <a:buNone/>
              <a:defRPr sz="56250" b="0">
                <a:solidFill>
                  <a:srgbClr val="D96932"/>
                </a:solidFill>
                <a:latin typeface="+mn-lt"/>
              </a:defRPr>
            </a:lvl1pPr>
            <a:lvl2pPr marL="0" indent="0">
              <a:buFont typeface="Arial"/>
              <a:buNone/>
              <a:defRPr/>
            </a:lvl2pPr>
            <a:lvl3pPr marL="28575" indent="0">
              <a:buNone/>
              <a:defRPr/>
            </a:lvl3pPr>
            <a:lvl4pPr marL="171450" indent="0">
              <a:buNone/>
              <a:defRPr/>
            </a:lvl4pPr>
            <a:lvl5pPr marL="291704" indent="0">
              <a:buNone/>
              <a:defRPr/>
            </a:lvl5pPr>
          </a:lstStyle>
          <a:p>
            <a:pPr lvl="0"/>
            <a:r>
              <a:rPr kumimoji="1" lang="en-US" altLang="ja-JP"/>
              <a:t>1</a:t>
            </a:r>
            <a:endParaRPr kumimoji="1" lang="ja-JP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57400" y="6487849"/>
            <a:ext cx="4114800" cy="1238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182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: IHG Ma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3192" y="616579"/>
            <a:ext cx="5784131" cy="1390329"/>
          </a:xfrm>
        </p:spPr>
        <p:txBody>
          <a:bodyPr wrap="square" anchor="b" anchorCtr="0">
            <a:noAutofit/>
          </a:bodyPr>
          <a:lstStyle>
            <a:lvl1pPr algn="l">
              <a:lnSpc>
                <a:spcPct val="90000"/>
              </a:lnSpc>
              <a:defRPr sz="3750" b="0" i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divider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93192" y="2103120"/>
            <a:ext cx="5784131" cy="1655762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200" b="0" i="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Option 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023F24-2D24-694A-BE58-6F02E6BB76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3" y="6485467"/>
            <a:ext cx="1534267" cy="128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57400" y="6487849"/>
            <a:ext cx="4114800" cy="1238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177323" y="-1371877"/>
            <a:ext cx="6177677" cy="9956768"/>
          </a:xfrm>
        </p:spPr>
        <p:txBody>
          <a:bodyPr>
            <a:noAutofit/>
          </a:bodyPr>
          <a:lstStyle>
            <a:lvl1pPr marL="0" indent="0">
              <a:lnSpc>
                <a:spcPts val="58125"/>
              </a:lnSpc>
              <a:buFont typeface="Arial"/>
              <a:buNone/>
              <a:defRPr sz="56250" b="0">
                <a:solidFill>
                  <a:schemeClr val="bg1"/>
                </a:solidFill>
                <a:latin typeface="+mn-lt"/>
              </a:defRPr>
            </a:lvl1pPr>
            <a:lvl2pPr marL="0" indent="0">
              <a:buFont typeface="Arial"/>
              <a:buNone/>
              <a:defRPr/>
            </a:lvl2pPr>
            <a:lvl3pPr marL="28575" indent="0">
              <a:buNone/>
              <a:defRPr/>
            </a:lvl3pPr>
            <a:lvl4pPr marL="171450" indent="0">
              <a:buNone/>
              <a:defRPr/>
            </a:lvl4pPr>
            <a:lvl5pPr marL="291704" indent="0">
              <a:buNone/>
              <a:defRPr/>
            </a:lvl5pPr>
          </a:lstStyle>
          <a:p>
            <a:pPr lvl="0"/>
            <a:r>
              <a:rPr kumimoji="1" lang="en-US" altLang="ja-JP"/>
              <a:t>1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24427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/ 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&lt;Agenda / Table of Contents&gt;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3192" y="1264904"/>
            <a:ext cx="11422744" cy="4983496"/>
          </a:xfrm>
        </p:spPr>
        <p:txBody>
          <a:bodyPr/>
          <a:lstStyle>
            <a:lvl1pPr marL="257175" indent="-257175">
              <a:lnSpc>
                <a:spcPct val="98000"/>
              </a:lnSpc>
              <a:spcBef>
                <a:spcPts val="900"/>
              </a:spcBef>
              <a:buClr>
                <a:schemeClr val="accent1"/>
              </a:buClr>
              <a:buFont typeface="+mj-lt"/>
              <a:buAutoNum type="arabicPeriod"/>
              <a:defRPr sz="1500" b="0"/>
            </a:lvl1pPr>
            <a:lvl2pPr marL="257175" indent="0">
              <a:lnSpc>
                <a:spcPct val="98000"/>
              </a:lnSpc>
              <a:spcBef>
                <a:spcPts val="225"/>
              </a:spcBef>
              <a:defRPr sz="1500"/>
            </a:lvl2pPr>
            <a:lvl3pPr marL="428625" indent="-128588">
              <a:lnSpc>
                <a:spcPct val="98000"/>
              </a:lnSpc>
              <a:spcBef>
                <a:spcPts val="150"/>
              </a:spcBef>
              <a:defRPr sz="1500" baseline="0"/>
            </a:lvl3pPr>
            <a:lvl4pPr marL="609600" indent="-147638">
              <a:lnSpc>
                <a:spcPct val="98000"/>
              </a:lnSpc>
              <a:spcBef>
                <a:spcPts val="75"/>
              </a:spcBef>
              <a:defRPr sz="1500"/>
            </a:lvl4pPr>
            <a:lvl5pPr marL="781050" indent="-147638">
              <a:lnSpc>
                <a:spcPct val="98000"/>
              </a:lnSpc>
              <a:defRPr sz="1500"/>
            </a:lvl5pPr>
          </a:lstStyle>
          <a:p>
            <a:pPr lvl="0"/>
            <a:r>
              <a:rPr lang="en-US"/>
              <a:t>Subhead appears in IHG Grey, Arial Regular 20</a:t>
            </a:r>
          </a:p>
          <a:p>
            <a:pPr lvl="1"/>
            <a:r>
              <a:rPr lang="en-US"/>
              <a:t>Second level (no number), Arial Regular 20</a:t>
            </a:r>
          </a:p>
          <a:p>
            <a:pPr lvl="2"/>
            <a:r>
              <a:rPr lang="en-US"/>
              <a:t>Third level, Arial Regular 20</a:t>
            </a:r>
          </a:p>
          <a:p>
            <a:pPr lvl="3"/>
            <a:r>
              <a:rPr lang="en-US"/>
              <a:t>Fourth level, Arial Regular 20</a:t>
            </a:r>
          </a:p>
          <a:p>
            <a:pPr lvl="4"/>
            <a:r>
              <a:rPr lang="en-US"/>
              <a:t>Fifth level, Arial Regular 20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3" y="6487938"/>
            <a:ext cx="1534267" cy="12382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48720" y="6477001"/>
            <a:ext cx="458072" cy="123824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6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488642"/>
            <a:ext cx="4114800" cy="1238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25">
                <a:solidFill>
                  <a:schemeClr val="tx1"/>
                </a:solidFill>
                <a:latin typeface="Arial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9323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/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&lt;Title + Content&gt;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3192" y="1280152"/>
            <a:ext cx="11422744" cy="4972050"/>
          </a:xfrm>
        </p:spPr>
        <p:txBody>
          <a:bodyPr/>
          <a:lstStyle>
            <a:lvl1pPr>
              <a:spcBef>
                <a:spcPts val="75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150"/>
              </a:spcBef>
              <a:defRPr baseline="0"/>
            </a:lvl3pPr>
            <a:lvl4pPr>
              <a:spcBef>
                <a:spcPts val="75"/>
              </a:spcBef>
              <a:defRPr/>
            </a:lvl4pPr>
          </a:lstStyle>
          <a:p>
            <a:pPr lvl="0"/>
            <a:r>
              <a:rPr lang="en-US"/>
              <a:t>Subhead appears in IHG Grey, Arial Bold 15</a:t>
            </a:r>
          </a:p>
          <a:p>
            <a:pPr lvl="1"/>
            <a:r>
              <a:rPr lang="en-US"/>
              <a:t>Second level, Arial Regular 15</a:t>
            </a:r>
          </a:p>
          <a:p>
            <a:pPr lvl="2"/>
            <a:r>
              <a:rPr lang="en-US"/>
              <a:t>Third level, Arial Regular 15</a:t>
            </a:r>
          </a:p>
          <a:p>
            <a:pPr lvl="3"/>
            <a:r>
              <a:rPr lang="en-US"/>
              <a:t>Fourth level, Arial Regular 15</a:t>
            </a:r>
          </a:p>
          <a:p>
            <a:pPr lvl="4"/>
            <a:r>
              <a:rPr lang="en-US"/>
              <a:t>Fifth level, Arial Regular 15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93192" y="6283680"/>
            <a:ext cx="8682592" cy="152400"/>
          </a:xfrm>
        </p:spPr>
        <p:txBody>
          <a:bodyPr tIns="0" bIns="0"/>
          <a:lstStyle>
            <a:lvl1pPr>
              <a:defRPr sz="638" b="0"/>
            </a:lvl1pPr>
            <a:lvl2pPr>
              <a:defRPr sz="675"/>
            </a:lvl2pPr>
            <a:lvl3pPr>
              <a:defRPr sz="675"/>
            </a:lvl3pPr>
            <a:lvl4pPr>
              <a:defRPr sz="675"/>
            </a:lvl4pPr>
            <a:lvl5pPr>
              <a:defRPr sz="675"/>
            </a:lvl5pPr>
          </a:lstStyle>
          <a:p>
            <a:pPr lvl="0"/>
            <a:r>
              <a:rPr lang="en-US"/>
              <a:t>&lt;Footnote or caption&gt;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023F24-2D24-694A-BE58-6F02E6BB76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488642"/>
            <a:ext cx="4114800" cy="1238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25">
                <a:solidFill>
                  <a:schemeClr val="tx1"/>
                </a:solidFill>
                <a:latin typeface="Arial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4724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Large sub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3192" y="339222"/>
            <a:ext cx="11420856" cy="685800"/>
          </a:xfrm>
        </p:spPr>
        <p:txBody>
          <a:bodyPr/>
          <a:lstStyle>
            <a:lvl1pPr>
              <a:defRPr>
                <a:solidFill>
                  <a:srgbClr val="D96932"/>
                </a:solidFill>
              </a:defRPr>
            </a:lvl1pPr>
          </a:lstStyle>
          <a:p>
            <a:r>
              <a:rPr lang="en-US"/>
              <a:t>&lt;Title + Content&gt;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3192" y="2000250"/>
            <a:ext cx="11422744" cy="4248150"/>
          </a:xfrm>
        </p:spPr>
        <p:txBody>
          <a:bodyPr/>
          <a:lstStyle>
            <a:lvl2pPr>
              <a:spcBef>
                <a:spcPts val="0"/>
              </a:spcBef>
              <a:defRPr/>
            </a:lvl2pPr>
            <a:lvl3pPr>
              <a:spcBef>
                <a:spcPts val="150"/>
              </a:spcBef>
              <a:defRPr baseline="0"/>
            </a:lvl3pPr>
            <a:lvl4pPr>
              <a:spcBef>
                <a:spcPts val="75"/>
              </a:spcBef>
              <a:defRPr/>
            </a:lvl4pPr>
          </a:lstStyle>
          <a:p>
            <a:pPr lvl="0"/>
            <a:r>
              <a:rPr lang="en-US"/>
              <a:t>Subhead appears in IHG Grey, Arial Bold 15</a:t>
            </a:r>
          </a:p>
          <a:p>
            <a:pPr lvl="1"/>
            <a:r>
              <a:rPr lang="en-US"/>
              <a:t>Second level, Arial Regular 15</a:t>
            </a:r>
          </a:p>
          <a:p>
            <a:pPr lvl="2"/>
            <a:r>
              <a:rPr lang="en-US"/>
              <a:t>Third level, Arial Regular 15</a:t>
            </a:r>
          </a:p>
          <a:p>
            <a:pPr lvl="3"/>
            <a:r>
              <a:rPr lang="en-US"/>
              <a:t>Fourth level, Arial Regular 15</a:t>
            </a:r>
          </a:p>
          <a:p>
            <a:pPr lvl="4"/>
            <a:r>
              <a:rPr lang="en-US"/>
              <a:t>Fifth level, Arial Regular 15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393192" y="1280162"/>
            <a:ext cx="11422744" cy="612775"/>
          </a:xfrm>
        </p:spPr>
        <p:txBody>
          <a:bodyPr>
            <a:normAutofit/>
          </a:bodyPr>
          <a:lstStyle>
            <a:lvl1pPr>
              <a:lnSpc>
                <a:spcPct val="88000"/>
              </a:lnSpc>
              <a:buFontTx/>
              <a:buNone/>
              <a:defRPr sz="1800" b="0" i="0" baseline="0">
                <a:solidFill>
                  <a:srgbClr val="D96932"/>
                </a:solidFill>
              </a:defRPr>
            </a:lvl1pPr>
            <a:lvl2pPr>
              <a:lnSpc>
                <a:spcPts val="3900"/>
              </a:lnSpc>
              <a:buFontTx/>
              <a:buNone/>
              <a:defRPr sz="3750" baseline="0">
                <a:solidFill>
                  <a:schemeClr val="tx2"/>
                </a:solidFill>
              </a:defRPr>
            </a:lvl2pPr>
            <a:lvl3pPr marL="0" indent="0">
              <a:lnSpc>
                <a:spcPts val="3900"/>
              </a:lnSpc>
              <a:buFontTx/>
              <a:buNone/>
              <a:defRPr sz="3750" baseline="0">
                <a:solidFill>
                  <a:schemeClr val="tx2"/>
                </a:solidFill>
              </a:defRPr>
            </a:lvl3pPr>
            <a:lvl4pPr marL="0" indent="0">
              <a:lnSpc>
                <a:spcPts val="3900"/>
              </a:lnSpc>
              <a:buFontTx/>
              <a:buNone/>
              <a:defRPr sz="3750" baseline="0">
                <a:solidFill>
                  <a:schemeClr val="tx2"/>
                </a:solidFill>
              </a:defRPr>
            </a:lvl4pPr>
            <a:lvl5pPr marL="0" indent="0">
              <a:lnSpc>
                <a:spcPts val="3900"/>
              </a:lnSpc>
              <a:buFontTx/>
              <a:buNone/>
              <a:defRPr sz="375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Subhead, Arial Regular 24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93192" y="6283680"/>
            <a:ext cx="8682592" cy="152400"/>
          </a:xfrm>
        </p:spPr>
        <p:txBody>
          <a:bodyPr tIns="0" bIns="0"/>
          <a:lstStyle>
            <a:lvl1pPr>
              <a:defRPr sz="638" b="0"/>
            </a:lvl1pPr>
            <a:lvl2pPr>
              <a:defRPr sz="675"/>
            </a:lvl2pPr>
            <a:lvl3pPr>
              <a:defRPr sz="675"/>
            </a:lvl3pPr>
            <a:lvl4pPr>
              <a:defRPr sz="675"/>
            </a:lvl4pPr>
            <a:lvl5pPr>
              <a:defRPr sz="675"/>
            </a:lvl5pPr>
          </a:lstStyle>
          <a:p>
            <a:pPr lvl="0"/>
            <a:r>
              <a:rPr lang="en-US"/>
              <a:t>&lt;Footnote or caption&gt;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4023F24-2D24-694A-BE58-6F02E6BB76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488642"/>
            <a:ext cx="4114800" cy="1238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25">
                <a:solidFill>
                  <a:schemeClr val="tx1"/>
                </a:solidFill>
                <a:latin typeface="Arial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278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Op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-1" y="-13528"/>
            <a:ext cx="12192002" cy="6871528"/>
            <a:chOff x="-1" y="-13528"/>
            <a:chExt cx="12192002" cy="6871528"/>
          </a:xfrm>
        </p:grpSpPr>
        <p:grpSp>
          <p:nvGrpSpPr>
            <p:cNvPr id="3" name="Group 2"/>
            <p:cNvGrpSpPr/>
            <p:nvPr userDrawn="1"/>
          </p:nvGrpSpPr>
          <p:grpSpPr>
            <a:xfrm>
              <a:off x="-1" y="-13528"/>
              <a:ext cx="12192002" cy="6871528"/>
              <a:chOff x="-1" y="-13528"/>
              <a:chExt cx="12192002" cy="6871528"/>
            </a:xfrm>
          </p:grpSpPr>
          <p:pic>
            <p:nvPicPr>
              <p:cNvPr id="13" name="Picture 12"/>
              <p:cNvPicPr>
                <a:picLocks noChangeAspect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4084" y="255462"/>
                <a:ext cx="11281464" cy="6346815"/>
              </a:xfrm>
              <a:prstGeom prst="rect">
                <a:avLst/>
              </a:prstGeom>
            </p:spPr>
          </p:pic>
          <p:sp>
            <p:nvSpPr>
              <p:cNvPr id="14" name="Rectangle 13"/>
              <p:cNvSpPr/>
              <p:nvPr userDrawn="1"/>
            </p:nvSpPr>
            <p:spPr>
              <a:xfrm>
                <a:off x="1" y="0"/>
                <a:ext cx="470412" cy="6858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 b="1" i="1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endParaRPr>
              </a:p>
            </p:txBody>
          </p:sp>
          <p:sp>
            <p:nvSpPr>
              <p:cNvPr id="15" name="Rectangle 14"/>
              <p:cNvSpPr/>
              <p:nvPr userDrawn="1"/>
            </p:nvSpPr>
            <p:spPr>
              <a:xfrm>
                <a:off x="11723579" y="-13528"/>
                <a:ext cx="468422" cy="6858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 b="1" i="1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endParaRPr>
              </a:p>
            </p:txBody>
          </p:sp>
          <p:sp>
            <p:nvSpPr>
              <p:cNvPr id="16" name="Rectangle 15"/>
              <p:cNvSpPr/>
              <p:nvPr userDrawn="1"/>
            </p:nvSpPr>
            <p:spPr>
              <a:xfrm rot="5400000">
                <a:off x="5860794" y="-5874322"/>
                <a:ext cx="470412" cy="1219200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 b="1" i="1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endParaRPr>
              </a:p>
            </p:txBody>
          </p:sp>
          <p:sp>
            <p:nvSpPr>
              <p:cNvPr id="17" name="Rectangle 16"/>
              <p:cNvSpPr/>
              <p:nvPr userDrawn="1"/>
            </p:nvSpPr>
            <p:spPr>
              <a:xfrm rot="5400000">
                <a:off x="5860794" y="526793"/>
                <a:ext cx="470412" cy="1219200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 b="1" i="1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endParaRPr>
              </a:p>
            </p:txBody>
          </p:sp>
        </p:grpSp>
        <p:pic>
          <p:nvPicPr>
            <p:cNvPr id="20" name="Picture 19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32347" y="5362573"/>
              <a:ext cx="1122710" cy="869355"/>
            </a:xfrm>
            <a:prstGeom prst="rect">
              <a:avLst/>
            </a:prstGeom>
          </p:spPr>
        </p:pic>
      </p:grpSp>
      <p:sp>
        <p:nvSpPr>
          <p:cNvPr id="22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bg2"/>
                </a:solidFill>
                <a:latin typeface="FS Lola" charset="0"/>
                <a:ea typeface="FS Lola" charset="0"/>
                <a:cs typeface="FS Lola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54083" y="2455976"/>
            <a:ext cx="11281464" cy="1846659"/>
          </a:xfrm>
        </p:spPr>
        <p:txBody>
          <a:bodyPr anchor="ctr" anchorCtr="0"/>
          <a:lstStyle>
            <a:lvl1pPr algn="ctr">
              <a:defRPr sz="6000" b="1" i="1">
                <a:solidFill>
                  <a:srgbClr val="509E2F"/>
                </a:solidFill>
                <a:latin typeface="FS Lola" charset="0"/>
                <a:ea typeface="FS Lola" charset="0"/>
                <a:cs typeface="FS Lola" charset="0"/>
              </a:defRPr>
            </a:lvl1pPr>
          </a:lstStyle>
          <a:p>
            <a:r>
              <a:rPr lang="en-US"/>
              <a:t>Divider Slide</a:t>
            </a:r>
            <a:br>
              <a:rPr lang="en-US"/>
            </a:br>
            <a:r>
              <a:rPr lang="en-US"/>
              <a:t>FS Lola </a:t>
            </a:r>
            <a:r>
              <a:rPr lang="en-US" err="1"/>
              <a:t>ExtraBold</a:t>
            </a:r>
            <a:r>
              <a:rPr lang="en-US"/>
              <a:t> Italic 60pt</a:t>
            </a:r>
          </a:p>
        </p:txBody>
      </p:sp>
    </p:spTree>
    <p:extLst>
      <p:ext uri="{BB962C8B-B14F-4D97-AF65-F5344CB8AC3E}">
        <p14:creationId xmlns:p14="http://schemas.microsoft.com/office/powerpoint/2010/main" val="266886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+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D96920"/>
                </a:solidFill>
              </a:defRPr>
            </a:lvl1pPr>
          </a:lstStyle>
          <a:p>
            <a:r>
              <a:rPr lang="en-US"/>
              <a:t>&lt;Title + 2 column content&gt;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3192" y="1280152"/>
            <a:ext cx="5407152" cy="4968248"/>
          </a:xfrm>
        </p:spPr>
        <p:txBody>
          <a:bodyPr/>
          <a:lstStyle>
            <a:lvl1pPr>
              <a:spcBef>
                <a:spcPts val="75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150"/>
              </a:spcBef>
              <a:defRPr baseline="0"/>
            </a:lvl3pPr>
            <a:lvl4pPr>
              <a:spcBef>
                <a:spcPts val="75"/>
              </a:spcBef>
              <a:defRPr/>
            </a:lvl4pPr>
          </a:lstStyle>
          <a:p>
            <a:pPr lvl="0"/>
            <a:r>
              <a:rPr lang="en-US"/>
              <a:t>Subhead appears in IHG Grey, Arial Bold 15</a:t>
            </a:r>
          </a:p>
          <a:p>
            <a:pPr lvl="1"/>
            <a:r>
              <a:rPr lang="en-US"/>
              <a:t>Second level, Arial Regular 15</a:t>
            </a:r>
          </a:p>
          <a:p>
            <a:pPr lvl="2"/>
            <a:r>
              <a:rPr lang="en-US"/>
              <a:t>Third level, Arial Regular 15</a:t>
            </a:r>
          </a:p>
          <a:p>
            <a:pPr lvl="3"/>
            <a:r>
              <a:rPr lang="en-US"/>
              <a:t>Fourth level, Arial Regular 15</a:t>
            </a:r>
          </a:p>
          <a:p>
            <a:pPr lvl="4"/>
            <a:r>
              <a:rPr lang="en-US"/>
              <a:t>Fifth level, Arial Regular 15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410960" y="1276350"/>
            <a:ext cx="5407152" cy="4972050"/>
          </a:xfrm>
        </p:spPr>
        <p:txBody>
          <a:bodyPr/>
          <a:lstStyle>
            <a:lvl1pPr>
              <a:spcBef>
                <a:spcPts val="75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150"/>
              </a:spcBef>
              <a:defRPr baseline="0"/>
            </a:lvl3pPr>
            <a:lvl4pPr>
              <a:spcBef>
                <a:spcPts val="75"/>
              </a:spcBef>
              <a:defRPr/>
            </a:lvl4pPr>
          </a:lstStyle>
          <a:p>
            <a:pPr lvl="0"/>
            <a:r>
              <a:rPr lang="en-US"/>
              <a:t>Subhead appears in IHG Grey, Arial Bold 15</a:t>
            </a:r>
          </a:p>
          <a:p>
            <a:pPr lvl="1"/>
            <a:r>
              <a:rPr lang="en-US"/>
              <a:t>Second level, Arial Regular 15</a:t>
            </a:r>
          </a:p>
          <a:p>
            <a:pPr lvl="2"/>
            <a:r>
              <a:rPr lang="en-US"/>
              <a:t>Third level, Arial Regular 15</a:t>
            </a:r>
          </a:p>
          <a:p>
            <a:pPr lvl="3"/>
            <a:r>
              <a:rPr lang="en-US"/>
              <a:t>Fourth level, Arial Regular 15</a:t>
            </a:r>
          </a:p>
          <a:p>
            <a:pPr lvl="4"/>
            <a:r>
              <a:rPr lang="en-US"/>
              <a:t>Fifth level, Arial Regular 15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93192" y="6283680"/>
            <a:ext cx="5410200" cy="152400"/>
          </a:xfrm>
        </p:spPr>
        <p:txBody>
          <a:bodyPr tIns="0" bIns="0"/>
          <a:lstStyle>
            <a:lvl1pPr>
              <a:defRPr sz="638" b="0"/>
            </a:lvl1pPr>
            <a:lvl2pPr>
              <a:defRPr sz="675"/>
            </a:lvl2pPr>
            <a:lvl3pPr>
              <a:defRPr sz="675"/>
            </a:lvl3pPr>
            <a:lvl4pPr>
              <a:defRPr sz="675"/>
            </a:lvl4pPr>
            <a:lvl5pPr>
              <a:defRPr sz="675"/>
            </a:lvl5pPr>
          </a:lstStyle>
          <a:p>
            <a:pPr lvl="0"/>
            <a:r>
              <a:rPr lang="en-US"/>
              <a:t>&lt;Footnote or caption&gt;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410960" y="6283680"/>
            <a:ext cx="5410200" cy="152400"/>
          </a:xfrm>
        </p:spPr>
        <p:txBody>
          <a:bodyPr tIns="0" bIns="0"/>
          <a:lstStyle>
            <a:lvl1pPr>
              <a:defRPr sz="638" b="0"/>
            </a:lvl1pPr>
            <a:lvl2pPr>
              <a:defRPr sz="675"/>
            </a:lvl2pPr>
            <a:lvl3pPr>
              <a:defRPr sz="675"/>
            </a:lvl3pPr>
            <a:lvl4pPr>
              <a:defRPr sz="675"/>
            </a:lvl4pPr>
            <a:lvl5pPr>
              <a:defRPr sz="675"/>
            </a:lvl5pPr>
          </a:lstStyle>
          <a:p>
            <a:pPr lvl="0"/>
            <a:r>
              <a:rPr lang="en-US"/>
              <a:t>&lt;Footnote or caption&gt;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4023F24-2D24-694A-BE58-6F02E6BB76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488642"/>
            <a:ext cx="4114800" cy="1238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25">
                <a:solidFill>
                  <a:schemeClr val="tx1"/>
                </a:solidFill>
                <a:latin typeface="Arial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4895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3/4 pa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D96920"/>
                </a:solidFill>
              </a:defRPr>
            </a:lvl1pPr>
          </a:lstStyle>
          <a:p>
            <a:r>
              <a:rPr lang="en-US"/>
              <a:t>&lt;Title + ¾ page content&gt;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3193" y="1280152"/>
            <a:ext cx="7994777" cy="4972050"/>
          </a:xfrm>
        </p:spPr>
        <p:txBody>
          <a:bodyPr/>
          <a:lstStyle>
            <a:lvl1pPr>
              <a:spcBef>
                <a:spcPts val="75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150"/>
              </a:spcBef>
              <a:defRPr baseline="0"/>
            </a:lvl3pPr>
            <a:lvl4pPr>
              <a:spcBef>
                <a:spcPts val="75"/>
              </a:spcBef>
              <a:defRPr/>
            </a:lvl4pPr>
          </a:lstStyle>
          <a:p>
            <a:pPr lvl="0"/>
            <a:r>
              <a:rPr lang="en-US"/>
              <a:t>Subhead appears in IHG Grey, Arial Bold 15</a:t>
            </a:r>
          </a:p>
          <a:p>
            <a:pPr lvl="1"/>
            <a:r>
              <a:rPr lang="en-US"/>
              <a:t>Second level, Arial Regular 15</a:t>
            </a:r>
          </a:p>
          <a:p>
            <a:pPr lvl="2"/>
            <a:r>
              <a:rPr lang="en-US"/>
              <a:t>Third level, Arial Regular 15</a:t>
            </a:r>
          </a:p>
          <a:p>
            <a:pPr lvl="3"/>
            <a:r>
              <a:rPr lang="en-US"/>
              <a:t>Fourth level, Arial Regular 15</a:t>
            </a:r>
          </a:p>
          <a:p>
            <a:pPr lvl="4"/>
            <a:r>
              <a:rPr lang="en-US"/>
              <a:t>Fifth level, Arial Regular 15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93192" y="6283680"/>
            <a:ext cx="8682592" cy="152400"/>
          </a:xfrm>
        </p:spPr>
        <p:txBody>
          <a:bodyPr tIns="0" bIns="0"/>
          <a:lstStyle>
            <a:lvl1pPr>
              <a:defRPr sz="638" b="0"/>
            </a:lvl1pPr>
            <a:lvl2pPr>
              <a:defRPr sz="675"/>
            </a:lvl2pPr>
            <a:lvl3pPr>
              <a:defRPr sz="675"/>
            </a:lvl3pPr>
            <a:lvl4pPr>
              <a:defRPr sz="675"/>
            </a:lvl4pPr>
            <a:lvl5pPr>
              <a:defRPr sz="675"/>
            </a:lvl5pPr>
          </a:lstStyle>
          <a:p>
            <a:pPr lvl="0"/>
            <a:r>
              <a:rPr lang="en-US"/>
              <a:t>&lt;Footnote or caption&gt;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 hasCustomPrompt="1"/>
          </p:nvPr>
        </p:nvSpPr>
        <p:spPr>
          <a:xfrm>
            <a:off x="8732211" y="1276350"/>
            <a:ext cx="3085901" cy="4972050"/>
          </a:xfrm>
        </p:spPr>
        <p:txBody>
          <a:bodyPr/>
          <a:lstStyle>
            <a:lvl1pPr>
              <a:spcBef>
                <a:spcPts val="75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150"/>
              </a:spcBef>
              <a:defRPr baseline="0"/>
            </a:lvl3pPr>
            <a:lvl4pPr>
              <a:spcBef>
                <a:spcPts val="75"/>
              </a:spcBef>
              <a:defRPr/>
            </a:lvl4pPr>
          </a:lstStyle>
          <a:p>
            <a:pPr lvl="0"/>
            <a:r>
              <a:rPr lang="en-US"/>
              <a:t>Subhead appears in IHG Grey, Arial Bold 15</a:t>
            </a:r>
          </a:p>
          <a:p>
            <a:pPr lvl="1"/>
            <a:r>
              <a:rPr lang="en-US"/>
              <a:t>Second level, Arial Regular 15</a:t>
            </a:r>
          </a:p>
          <a:p>
            <a:pPr lvl="2"/>
            <a:r>
              <a:rPr lang="en-US"/>
              <a:t>Third level, Arial Regular 15</a:t>
            </a:r>
          </a:p>
          <a:p>
            <a:pPr lvl="3"/>
            <a:r>
              <a:rPr lang="en-US"/>
              <a:t>Fourth level, Arial Regular 15</a:t>
            </a:r>
          </a:p>
          <a:p>
            <a:pPr lvl="4"/>
            <a:r>
              <a:rPr lang="en-US"/>
              <a:t>Fifth level, Arial Regular 15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4023F24-2D24-694A-BE58-6F02E6BB76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488642"/>
            <a:ext cx="4114800" cy="1238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25">
                <a:solidFill>
                  <a:schemeClr val="tx1"/>
                </a:solidFill>
                <a:latin typeface="Arial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9299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&lt;Title + 2 col. right split&gt;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rgbClr val="D96920"/>
                </a:solidFill>
              </a:defRPr>
            </a:lvl1pPr>
          </a:lstStyle>
          <a:p>
            <a:r>
              <a:rPr lang="en-US"/>
              <a:t>&lt;Title + 2 column right split&gt;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3192" y="1280152"/>
            <a:ext cx="5407152" cy="4968248"/>
          </a:xfrm>
        </p:spPr>
        <p:txBody>
          <a:bodyPr/>
          <a:lstStyle>
            <a:lvl1pPr>
              <a:spcBef>
                <a:spcPts val="75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150"/>
              </a:spcBef>
              <a:defRPr baseline="0"/>
            </a:lvl3pPr>
            <a:lvl4pPr>
              <a:spcBef>
                <a:spcPts val="75"/>
              </a:spcBef>
              <a:defRPr/>
            </a:lvl4pPr>
          </a:lstStyle>
          <a:p>
            <a:pPr lvl="0"/>
            <a:r>
              <a:rPr lang="en-US"/>
              <a:t>Subhead appears in IHG Grey, Arial Bold 15</a:t>
            </a:r>
          </a:p>
          <a:p>
            <a:pPr lvl="1"/>
            <a:r>
              <a:rPr lang="en-US"/>
              <a:t>Second level, Arial Regular 15</a:t>
            </a:r>
          </a:p>
          <a:p>
            <a:pPr lvl="2"/>
            <a:r>
              <a:rPr lang="en-US"/>
              <a:t>Third level, Arial Regular 15</a:t>
            </a:r>
          </a:p>
          <a:p>
            <a:pPr lvl="3"/>
            <a:r>
              <a:rPr lang="en-US"/>
              <a:t>Fourth level, Arial Regular 15</a:t>
            </a:r>
          </a:p>
          <a:p>
            <a:pPr lvl="4"/>
            <a:r>
              <a:rPr lang="en-US"/>
              <a:t>Fifth level, Arial Regular 15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400800" y="3886200"/>
            <a:ext cx="5407152" cy="2362200"/>
          </a:xfrm>
        </p:spPr>
        <p:txBody>
          <a:bodyPr/>
          <a:lstStyle>
            <a:lvl1pPr>
              <a:spcBef>
                <a:spcPts val="75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150"/>
              </a:spcBef>
              <a:defRPr baseline="0"/>
            </a:lvl3pPr>
            <a:lvl4pPr>
              <a:spcBef>
                <a:spcPts val="75"/>
              </a:spcBef>
              <a:defRPr/>
            </a:lvl4pPr>
          </a:lstStyle>
          <a:p>
            <a:pPr lvl="0"/>
            <a:r>
              <a:rPr lang="en-US"/>
              <a:t>Subhead appears in IHG Grey, Arial Bold 15</a:t>
            </a:r>
          </a:p>
          <a:p>
            <a:pPr lvl="1"/>
            <a:r>
              <a:rPr lang="en-US"/>
              <a:t>Second level, Arial Regular 15</a:t>
            </a:r>
          </a:p>
          <a:p>
            <a:pPr lvl="2"/>
            <a:r>
              <a:rPr lang="en-US"/>
              <a:t>Third level, Arial Regular 15</a:t>
            </a:r>
          </a:p>
          <a:p>
            <a:pPr lvl="3"/>
            <a:r>
              <a:rPr lang="en-US"/>
              <a:t>Fourth level, Arial Regular 15</a:t>
            </a:r>
          </a:p>
          <a:p>
            <a:pPr lvl="4"/>
            <a:r>
              <a:rPr lang="en-US"/>
              <a:t>Fifth level, Arial Regular 15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93192" y="6283680"/>
            <a:ext cx="5410200" cy="152400"/>
          </a:xfrm>
        </p:spPr>
        <p:txBody>
          <a:bodyPr tIns="0" bIns="0"/>
          <a:lstStyle>
            <a:lvl1pPr>
              <a:defRPr sz="638" b="0"/>
            </a:lvl1pPr>
            <a:lvl2pPr>
              <a:defRPr sz="675"/>
            </a:lvl2pPr>
            <a:lvl3pPr>
              <a:defRPr sz="675"/>
            </a:lvl3pPr>
            <a:lvl4pPr>
              <a:defRPr sz="675"/>
            </a:lvl4pPr>
            <a:lvl5pPr>
              <a:defRPr sz="675"/>
            </a:lvl5pPr>
          </a:lstStyle>
          <a:p>
            <a:pPr lvl="0"/>
            <a:r>
              <a:rPr lang="en-US"/>
              <a:t>&lt;Footnote or caption&gt;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400800" y="6283680"/>
            <a:ext cx="5410200" cy="152400"/>
          </a:xfrm>
        </p:spPr>
        <p:txBody>
          <a:bodyPr tIns="0" bIns="0"/>
          <a:lstStyle>
            <a:lvl1pPr>
              <a:defRPr sz="638" b="0"/>
            </a:lvl1pPr>
            <a:lvl2pPr>
              <a:defRPr sz="675"/>
            </a:lvl2pPr>
            <a:lvl3pPr>
              <a:defRPr sz="675"/>
            </a:lvl3pPr>
            <a:lvl4pPr>
              <a:defRPr sz="675"/>
            </a:lvl4pPr>
            <a:lvl5pPr>
              <a:defRPr sz="675"/>
            </a:lvl5pPr>
          </a:lstStyle>
          <a:p>
            <a:pPr lvl="0"/>
            <a:r>
              <a:rPr lang="en-US"/>
              <a:t>&lt;Footnote or caption&gt;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400800" y="1276350"/>
            <a:ext cx="5407152" cy="2362200"/>
          </a:xfrm>
        </p:spPr>
        <p:txBody>
          <a:bodyPr/>
          <a:lstStyle>
            <a:lvl1pPr>
              <a:spcBef>
                <a:spcPts val="75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150"/>
              </a:spcBef>
              <a:defRPr baseline="0"/>
            </a:lvl3pPr>
            <a:lvl4pPr>
              <a:spcBef>
                <a:spcPts val="75"/>
              </a:spcBef>
              <a:defRPr/>
            </a:lvl4pPr>
          </a:lstStyle>
          <a:p>
            <a:pPr lvl="0"/>
            <a:r>
              <a:rPr lang="en-US"/>
              <a:t>Subhead appears in IHG Grey, Arial Bold 15</a:t>
            </a:r>
          </a:p>
          <a:p>
            <a:pPr lvl="1"/>
            <a:r>
              <a:rPr lang="en-US"/>
              <a:t>Second level, Arial Regular 15</a:t>
            </a:r>
          </a:p>
          <a:p>
            <a:pPr lvl="2"/>
            <a:r>
              <a:rPr lang="en-US"/>
              <a:t>Third level, Arial Regular 15</a:t>
            </a:r>
          </a:p>
          <a:p>
            <a:pPr lvl="3"/>
            <a:r>
              <a:rPr lang="en-US"/>
              <a:t>Fourth level, Arial Regular 15</a:t>
            </a:r>
          </a:p>
          <a:p>
            <a:pPr lvl="4"/>
            <a:r>
              <a:rPr lang="en-US"/>
              <a:t>Fifth level, Arial Regular 15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6400800" y="3670478"/>
            <a:ext cx="5410200" cy="152400"/>
          </a:xfrm>
        </p:spPr>
        <p:txBody>
          <a:bodyPr tIns="0" bIns="0"/>
          <a:lstStyle>
            <a:lvl1pPr>
              <a:defRPr sz="638" b="0"/>
            </a:lvl1pPr>
            <a:lvl2pPr>
              <a:defRPr sz="675"/>
            </a:lvl2pPr>
            <a:lvl3pPr>
              <a:defRPr sz="675"/>
            </a:lvl3pPr>
            <a:lvl4pPr>
              <a:defRPr sz="675"/>
            </a:lvl4pPr>
            <a:lvl5pPr>
              <a:defRPr sz="675"/>
            </a:lvl5pPr>
          </a:lstStyle>
          <a:p>
            <a:pPr lvl="0"/>
            <a:r>
              <a:rPr lang="en-US"/>
              <a:t>&lt;Footnote or caption&gt;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84023F24-2D24-694A-BE58-6F02E6BB76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488642"/>
            <a:ext cx="4114800" cy="1238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25">
                <a:solidFill>
                  <a:schemeClr val="tx1"/>
                </a:solidFill>
                <a:latin typeface="Arial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915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1/3 over 2/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&lt;Title + 1/3 over 2/3 content&gt;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948792" y="1280152"/>
            <a:ext cx="6858000" cy="4972050"/>
          </a:xfrm>
        </p:spPr>
        <p:txBody>
          <a:bodyPr/>
          <a:lstStyle>
            <a:lvl1pPr>
              <a:spcBef>
                <a:spcPts val="75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150"/>
              </a:spcBef>
              <a:defRPr baseline="0"/>
            </a:lvl3pPr>
            <a:lvl4pPr>
              <a:spcBef>
                <a:spcPts val="75"/>
              </a:spcBef>
              <a:defRPr/>
            </a:lvl4pPr>
          </a:lstStyle>
          <a:p>
            <a:pPr lvl="0"/>
            <a:r>
              <a:rPr lang="en-US"/>
              <a:t>Subhead in IHG Grey, Arial Bold 15</a:t>
            </a:r>
          </a:p>
          <a:p>
            <a:pPr lvl="1"/>
            <a:r>
              <a:rPr lang="en-US"/>
              <a:t>Second level, Arial Regular 15</a:t>
            </a:r>
          </a:p>
          <a:p>
            <a:pPr lvl="2"/>
            <a:r>
              <a:rPr lang="en-US"/>
              <a:t>Third level, Arial Regular 15</a:t>
            </a:r>
          </a:p>
          <a:p>
            <a:pPr lvl="3"/>
            <a:r>
              <a:rPr lang="en-US"/>
              <a:t>Fourth level, Arial Regular 15</a:t>
            </a:r>
          </a:p>
          <a:p>
            <a:pPr lvl="4"/>
            <a:r>
              <a:rPr lang="en-US"/>
              <a:t>Fifth level, Arial Regular 15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5" hasCustomPrompt="1"/>
          </p:nvPr>
        </p:nvSpPr>
        <p:spPr>
          <a:xfrm>
            <a:off x="393193" y="1280152"/>
            <a:ext cx="3884740" cy="4972050"/>
          </a:xfrm>
        </p:spPr>
        <p:txBody>
          <a:bodyPr/>
          <a:lstStyle>
            <a:lvl1pPr>
              <a:spcBef>
                <a:spcPts val="75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150"/>
              </a:spcBef>
              <a:defRPr baseline="0"/>
            </a:lvl3pPr>
            <a:lvl4pPr>
              <a:spcBef>
                <a:spcPts val="75"/>
              </a:spcBef>
              <a:defRPr/>
            </a:lvl4pPr>
          </a:lstStyle>
          <a:p>
            <a:pPr lvl="0"/>
            <a:r>
              <a:rPr lang="en-US"/>
              <a:t>Subhead in IHG Grey, Arial Bold 15</a:t>
            </a:r>
          </a:p>
          <a:p>
            <a:pPr lvl="1"/>
            <a:r>
              <a:rPr lang="en-US"/>
              <a:t>Second level, Arial Regular 15</a:t>
            </a:r>
          </a:p>
          <a:p>
            <a:pPr lvl="2"/>
            <a:r>
              <a:rPr lang="en-US"/>
              <a:t>Third level, Arial Regular 15</a:t>
            </a:r>
          </a:p>
          <a:p>
            <a:pPr lvl="3"/>
            <a:r>
              <a:rPr lang="en-US"/>
              <a:t>Fourth level, Arial Regular 15</a:t>
            </a:r>
          </a:p>
          <a:p>
            <a:pPr lvl="4"/>
            <a:r>
              <a:rPr lang="en-US"/>
              <a:t>Fifth level, Arial Regular 15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4948792" y="6283680"/>
            <a:ext cx="5410200" cy="152400"/>
          </a:xfrm>
        </p:spPr>
        <p:txBody>
          <a:bodyPr tIns="0" bIns="0"/>
          <a:lstStyle>
            <a:lvl1pPr>
              <a:defRPr sz="638" b="0"/>
            </a:lvl1pPr>
            <a:lvl2pPr>
              <a:defRPr sz="675"/>
            </a:lvl2pPr>
            <a:lvl3pPr>
              <a:defRPr sz="675"/>
            </a:lvl3pPr>
            <a:lvl4pPr>
              <a:defRPr sz="675"/>
            </a:lvl4pPr>
            <a:lvl5pPr>
              <a:defRPr sz="675"/>
            </a:lvl5pPr>
          </a:lstStyle>
          <a:p>
            <a:pPr lvl="0"/>
            <a:r>
              <a:rPr lang="en-US"/>
              <a:t>&lt;Footnote or caption&gt;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4023F24-2D24-694A-BE58-6F02E6BB76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488642"/>
            <a:ext cx="4114800" cy="1238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25">
                <a:solidFill>
                  <a:schemeClr val="tx1"/>
                </a:solidFill>
                <a:latin typeface="Arial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3730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over 2/3 + Large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&lt;Title + 1/3 over 2/3 content&gt;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93193" y="1279638"/>
            <a:ext cx="3887759" cy="665799"/>
          </a:xfrm>
        </p:spPr>
        <p:txBody>
          <a:bodyPr>
            <a:normAutofit/>
          </a:bodyPr>
          <a:lstStyle>
            <a:lvl1pPr>
              <a:lnSpc>
                <a:spcPct val="88000"/>
              </a:lnSpc>
              <a:spcBef>
                <a:spcPts val="0"/>
              </a:spcBef>
              <a:buFontTx/>
              <a:buNone/>
              <a:defRPr sz="1800" b="0" i="0" baseline="0">
                <a:solidFill>
                  <a:srgbClr val="D96932"/>
                </a:solidFill>
              </a:defRPr>
            </a:lvl1pPr>
            <a:lvl2pPr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171450" indent="0">
              <a:buFontTx/>
              <a:buNone/>
              <a:defRPr/>
            </a:lvl4pPr>
            <a:lvl5pPr marL="342900" indent="0">
              <a:buFontTx/>
              <a:buNone/>
              <a:defRPr/>
            </a:lvl5pPr>
          </a:lstStyle>
          <a:p>
            <a:pPr lvl="0"/>
            <a:r>
              <a:rPr lang="en-US"/>
              <a:t>Subhead, Arial Regular </a:t>
            </a:r>
            <a:br>
              <a:rPr lang="en-US"/>
            </a:br>
            <a:r>
              <a:rPr lang="en-US"/>
              <a:t>24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948792" y="1280152"/>
            <a:ext cx="6858000" cy="4972050"/>
          </a:xfrm>
        </p:spPr>
        <p:txBody>
          <a:bodyPr/>
          <a:lstStyle>
            <a:lvl1pPr>
              <a:spcBef>
                <a:spcPts val="75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150"/>
              </a:spcBef>
              <a:defRPr baseline="0"/>
            </a:lvl3pPr>
            <a:lvl4pPr>
              <a:spcBef>
                <a:spcPts val="75"/>
              </a:spcBef>
              <a:defRPr/>
            </a:lvl4pPr>
          </a:lstStyle>
          <a:p>
            <a:pPr lvl="0"/>
            <a:r>
              <a:rPr lang="en-US"/>
              <a:t>Subhead in IHG Grey, Arial Bold 15</a:t>
            </a:r>
          </a:p>
          <a:p>
            <a:pPr lvl="1"/>
            <a:r>
              <a:rPr lang="en-US"/>
              <a:t>Second level, Arial Regular 15</a:t>
            </a:r>
          </a:p>
          <a:p>
            <a:pPr lvl="2"/>
            <a:r>
              <a:rPr lang="en-US"/>
              <a:t>Third level, Arial Regular 15</a:t>
            </a:r>
          </a:p>
          <a:p>
            <a:pPr lvl="3"/>
            <a:r>
              <a:rPr lang="en-US"/>
              <a:t>Fourth level, Arial Regular 15</a:t>
            </a:r>
          </a:p>
          <a:p>
            <a:pPr lvl="4"/>
            <a:r>
              <a:rPr lang="en-US"/>
              <a:t>Fifth level, Arial Regular 15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5" hasCustomPrompt="1"/>
          </p:nvPr>
        </p:nvSpPr>
        <p:spPr>
          <a:xfrm>
            <a:off x="393193" y="2121066"/>
            <a:ext cx="3884740" cy="4127334"/>
          </a:xfrm>
        </p:spPr>
        <p:txBody>
          <a:bodyPr/>
          <a:lstStyle>
            <a:lvl1pPr>
              <a:spcBef>
                <a:spcPts val="75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150"/>
              </a:spcBef>
              <a:defRPr baseline="0"/>
            </a:lvl3pPr>
            <a:lvl4pPr>
              <a:spcBef>
                <a:spcPts val="75"/>
              </a:spcBef>
              <a:defRPr/>
            </a:lvl4pPr>
          </a:lstStyle>
          <a:p>
            <a:pPr lvl="0"/>
            <a:r>
              <a:rPr lang="en-US"/>
              <a:t>Subhead in IHG Grey, Arial Bold 15</a:t>
            </a:r>
          </a:p>
          <a:p>
            <a:pPr lvl="1"/>
            <a:r>
              <a:rPr lang="en-US"/>
              <a:t>Second level, Arial Regular 15</a:t>
            </a:r>
          </a:p>
          <a:p>
            <a:pPr lvl="2"/>
            <a:r>
              <a:rPr lang="en-US"/>
              <a:t>Third level, Arial Regular 15</a:t>
            </a:r>
          </a:p>
          <a:p>
            <a:pPr lvl="3"/>
            <a:r>
              <a:rPr lang="en-US"/>
              <a:t>Fourth level, Arial Regular 15</a:t>
            </a:r>
          </a:p>
          <a:p>
            <a:pPr lvl="4"/>
            <a:r>
              <a:rPr lang="en-US"/>
              <a:t>Fifth level, Arial Regular 15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4948792" y="6283680"/>
            <a:ext cx="5410200" cy="152400"/>
          </a:xfrm>
        </p:spPr>
        <p:txBody>
          <a:bodyPr tIns="0" bIns="0"/>
          <a:lstStyle>
            <a:lvl1pPr>
              <a:defRPr sz="638" b="0"/>
            </a:lvl1pPr>
            <a:lvl2pPr>
              <a:defRPr sz="675"/>
            </a:lvl2pPr>
            <a:lvl3pPr>
              <a:defRPr sz="675"/>
            </a:lvl3pPr>
            <a:lvl4pPr>
              <a:defRPr sz="675"/>
            </a:lvl4pPr>
            <a:lvl5pPr>
              <a:defRPr sz="675"/>
            </a:lvl5pPr>
          </a:lstStyle>
          <a:p>
            <a:pPr lvl="0"/>
            <a:r>
              <a:rPr lang="en-US"/>
              <a:t>&lt;Footnote or caption&gt;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4023F24-2D24-694A-BE58-6F02E6BB76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488642"/>
            <a:ext cx="4114800" cy="1238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25">
                <a:solidFill>
                  <a:schemeClr val="tx1"/>
                </a:solidFill>
                <a:latin typeface="Arial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8671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3 column w/title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3192" y="2366002"/>
            <a:ext cx="3520440" cy="3886200"/>
          </a:xfrm>
          <a:solidFill>
            <a:schemeClr val="tx1">
              <a:lumMod val="20000"/>
              <a:lumOff val="80000"/>
            </a:schemeClr>
          </a:solidFill>
        </p:spPr>
        <p:txBody>
          <a:bodyPr lIns="91440" tIns="109728" rIns="91440" bIns="109728">
            <a:noAutofit/>
          </a:bodyPr>
          <a:lstStyle>
            <a:lvl1pPr>
              <a:spcBef>
                <a:spcPts val="75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150"/>
              </a:spcBef>
              <a:defRPr baseline="0"/>
            </a:lvl3pPr>
            <a:lvl4pPr>
              <a:spcBef>
                <a:spcPts val="75"/>
              </a:spcBef>
              <a:defRPr/>
            </a:lvl4pPr>
          </a:lstStyle>
          <a:p>
            <a:pPr lvl="0"/>
            <a:r>
              <a:rPr lang="en-US"/>
              <a:t>Subhead, use indent tool for bullets</a:t>
            </a:r>
          </a:p>
          <a:p>
            <a:pPr lvl="1"/>
            <a:r>
              <a:rPr lang="en-US"/>
              <a:t>Second level, Arial Regular 15</a:t>
            </a:r>
          </a:p>
          <a:p>
            <a:pPr lvl="2"/>
            <a:r>
              <a:rPr lang="en-US"/>
              <a:t>Third level, Arial Regular 15</a:t>
            </a:r>
          </a:p>
          <a:p>
            <a:pPr lvl="3"/>
            <a:r>
              <a:rPr lang="en-US"/>
              <a:t>Fourth level, Arial Regular 15</a:t>
            </a:r>
          </a:p>
          <a:p>
            <a:pPr lvl="4"/>
            <a:r>
              <a:rPr lang="en-US"/>
              <a:t>Fifth level, Arial Regular 15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336469" y="2362200"/>
            <a:ext cx="3520440" cy="3886200"/>
          </a:xfrm>
          <a:solidFill>
            <a:schemeClr val="tx1">
              <a:lumMod val="20000"/>
              <a:lumOff val="80000"/>
            </a:schemeClr>
          </a:solidFill>
        </p:spPr>
        <p:txBody>
          <a:bodyPr lIns="91440" tIns="109728" rIns="91440" bIns="109728">
            <a:noAutofit/>
          </a:bodyPr>
          <a:lstStyle>
            <a:lvl1pPr>
              <a:spcBef>
                <a:spcPts val="75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150"/>
              </a:spcBef>
              <a:defRPr baseline="0"/>
            </a:lvl3pPr>
            <a:lvl4pPr>
              <a:spcBef>
                <a:spcPts val="75"/>
              </a:spcBef>
              <a:defRPr/>
            </a:lvl4pPr>
          </a:lstStyle>
          <a:p>
            <a:pPr lvl="0"/>
            <a:r>
              <a:rPr lang="en-US"/>
              <a:t>Subhead, use indent tool for bullets</a:t>
            </a:r>
          </a:p>
          <a:p>
            <a:pPr lvl="1"/>
            <a:r>
              <a:rPr lang="en-US"/>
              <a:t>Second level, Arial Regular 15</a:t>
            </a:r>
          </a:p>
          <a:p>
            <a:pPr lvl="2"/>
            <a:r>
              <a:rPr lang="en-US"/>
              <a:t>Third level, Arial Regular 15</a:t>
            </a:r>
          </a:p>
          <a:p>
            <a:pPr lvl="3"/>
            <a:r>
              <a:rPr lang="en-US"/>
              <a:t>Fourth level, Arial Regular 15</a:t>
            </a:r>
          </a:p>
          <a:p>
            <a:pPr lvl="4"/>
            <a:r>
              <a:rPr lang="en-US"/>
              <a:t>Fifth level, Arial Regular 15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93193" y="6283680"/>
            <a:ext cx="9690099" cy="152400"/>
          </a:xfrm>
        </p:spPr>
        <p:txBody>
          <a:bodyPr tIns="0" bIns="0"/>
          <a:lstStyle>
            <a:lvl1pPr>
              <a:defRPr sz="638" b="0"/>
            </a:lvl1pPr>
            <a:lvl2pPr>
              <a:defRPr sz="675"/>
            </a:lvl2pPr>
            <a:lvl3pPr>
              <a:defRPr sz="675"/>
            </a:lvl3pPr>
            <a:lvl4pPr>
              <a:defRPr sz="675"/>
            </a:lvl4pPr>
            <a:lvl5pPr>
              <a:defRPr sz="675"/>
            </a:lvl5pPr>
          </a:lstStyle>
          <a:p>
            <a:pPr lvl="0"/>
            <a:r>
              <a:rPr lang="en-US"/>
              <a:t>&lt;Footnote or caption&gt;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6" hasCustomPrompt="1"/>
          </p:nvPr>
        </p:nvSpPr>
        <p:spPr>
          <a:xfrm>
            <a:off x="8288891" y="2362200"/>
            <a:ext cx="3520440" cy="3886200"/>
          </a:xfrm>
          <a:solidFill>
            <a:schemeClr val="tx1">
              <a:lumMod val="20000"/>
              <a:lumOff val="80000"/>
            </a:schemeClr>
          </a:solidFill>
        </p:spPr>
        <p:txBody>
          <a:bodyPr lIns="91440" tIns="109728" rIns="91440" bIns="109728">
            <a:noAutofit/>
          </a:bodyPr>
          <a:lstStyle>
            <a:lvl1pPr>
              <a:spcBef>
                <a:spcPts val="750"/>
              </a:spcBef>
              <a:defRPr baseline="0"/>
            </a:lvl1pPr>
            <a:lvl2pPr>
              <a:spcBef>
                <a:spcPts val="0"/>
              </a:spcBef>
              <a:defRPr/>
            </a:lvl2pPr>
            <a:lvl3pPr>
              <a:spcBef>
                <a:spcPts val="150"/>
              </a:spcBef>
              <a:defRPr baseline="0"/>
            </a:lvl3pPr>
            <a:lvl4pPr>
              <a:spcBef>
                <a:spcPts val="75"/>
              </a:spcBef>
              <a:defRPr/>
            </a:lvl4pPr>
          </a:lstStyle>
          <a:p>
            <a:pPr lvl="0"/>
            <a:r>
              <a:rPr lang="en-US"/>
              <a:t>Subhead, use indent tool for bullets</a:t>
            </a:r>
          </a:p>
          <a:p>
            <a:pPr lvl="1"/>
            <a:r>
              <a:rPr lang="en-US"/>
              <a:t>Second level, Arial Regular 15</a:t>
            </a:r>
          </a:p>
          <a:p>
            <a:pPr lvl="2"/>
            <a:r>
              <a:rPr lang="en-US"/>
              <a:t>Third level, Arial Regular 15</a:t>
            </a:r>
          </a:p>
          <a:p>
            <a:pPr lvl="3"/>
            <a:r>
              <a:rPr lang="en-US"/>
              <a:t>Fourth level, Arial Regular 15</a:t>
            </a:r>
          </a:p>
          <a:p>
            <a:pPr lvl="4"/>
            <a:r>
              <a:rPr lang="en-US"/>
              <a:t>Fifth level, Arial Regular 15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393192" y="1374776"/>
            <a:ext cx="3524251" cy="987425"/>
          </a:xfrm>
          <a:solidFill>
            <a:schemeClr val="accent1"/>
          </a:solidFill>
        </p:spPr>
        <p:txBody>
          <a:bodyPr lIns="91440" tIns="109728" rIns="91440" bIns="109728" anchor="ctr" anchorCtr="0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336469" y="1374776"/>
            <a:ext cx="3524251" cy="987425"/>
          </a:xfrm>
          <a:solidFill>
            <a:schemeClr val="accent1"/>
          </a:solidFill>
        </p:spPr>
        <p:txBody>
          <a:bodyPr lIns="91440" tIns="109728" rIns="91440" bIns="109728" anchor="ctr" anchorCtr="0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8288889" y="1374776"/>
            <a:ext cx="3524251" cy="987425"/>
          </a:xfrm>
          <a:solidFill>
            <a:srgbClr val="D96932"/>
          </a:solidFill>
        </p:spPr>
        <p:txBody>
          <a:bodyPr lIns="91440" tIns="109728" rIns="91440" bIns="109728" anchor="ctr" anchorCtr="0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&lt;Title + 3 column w/title boxes&gt;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84023F24-2D24-694A-BE58-6F02E6BB76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488642"/>
            <a:ext cx="4114800" cy="1238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25">
                <a:solidFill>
                  <a:schemeClr val="tx1"/>
                </a:solidFill>
                <a:latin typeface="Arial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4494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altLang="ja-JP"/>
              <a:t>Click icon to add picture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93193" y="1283963"/>
            <a:ext cx="5705983" cy="4324709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defRPr sz="2250" b="0">
                <a:solidFill>
                  <a:schemeClr val="bg1"/>
                </a:solidFill>
              </a:defRPr>
            </a:lvl1pPr>
            <a:lvl2pPr marL="0">
              <a:lnSpc>
                <a:spcPct val="100000"/>
              </a:lnSpc>
              <a:buFontTx/>
              <a:buNone/>
              <a:defRPr sz="1200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200"/>
            </a:lvl3pPr>
            <a:lvl4pPr marL="0" indent="0">
              <a:buFontTx/>
              <a:buNone/>
              <a:defRPr sz="1200"/>
            </a:lvl4pPr>
            <a:lvl5pPr marL="0" indent="0">
              <a:buFontTx/>
              <a:buNone/>
              <a:defRPr sz="1200"/>
            </a:lvl5pPr>
          </a:lstStyle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4023F24-2D24-694A-BE58-6F02E6BB76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488642"/>
            <a:ext cx="4114800" cy="1238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25">
                <a:solidFill>
                  <a:schemeClr val="tx1"/>
                </a:solidFill>
                <a:latin typeface="Arial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3530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3F24-2D24-694A-BE58-6F02E6BB768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ihg_bmk_rgb_man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462" y="1198962"/>
            <a:ext cx="6271477" cy="3427851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815975" y="4241802"/>
            <a:ext cx="2438400" cy="294289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/>
              <a:t>Contact us: (Optional) 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4791386"/>
            <a:ext cx="2438400" cy="173124"/>
          </a:xfrm>
        </p:spPr>
        <p:txBody>
          <a:bodyPr>
            <a:spAutoFit/>
          </a:bodyPr>
          <a:lstStyle/>
          <a:p>
            <a:pPr lvl="0"/>
            <a:r>
              <a:rPr lang="en-US"/>
              <a:t>Contact Name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5170488"/>
            <a:ext cx="2438400" cy="173124"/>
          </a:xfrm>
        </p:spPr>
        <p:txBody>
          <a:bodyPr>
            <a:spAutoFit/>
          </a:bodyPr>
          <a:lstStyle>
            <a:lvl2pPr>
              <a:defRPr baseline="0"/>
            </a:lvl2pPr>
          </a:lstStyle>
          <a:p>
            <a:pPr lvl="1"/>
            <a:r>
              <a:rPr lang="en-US"/>
              <a:t>Contact Title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6" hasCustomPrompt="1"/>
          </p:nvPr>
        </p:nvSpPr>
        <p:spPr>
          <a:xfrm>
            <a:off x="831855" y="5527008"/>
            <a:ext cx="2438400" cy="173124"/>
          </a:xfrm>
        </p:spPr>
        <p:txBody>
          <a:bodyPr>
            <a:spAutoFit/>
          </a:bodyPr>
          <a:lstStyle>
            <a:lvl2pPr>
              <a:defRPr baseline="0"/>
            </a:lvl2pPr>
          </a:lstStyle>
          <a:p>
            <a:pPr lvl="1"/>
            <a:r>
              <a:rPr lang="en-US"/>
              <a:t>Tel#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827315" y="5848777"/>
            <a:ext cx="2438400" cy="173124"/>
          </a:xfrm>
        </p:spPr>
        <p:txBody>
          <a:bodyPr>
            <a:spAutoFit/>
          </a:bodyPr>
          <a:lstStyle>
            <a:lvl2pPr>
              <a:defRPr baseline="0"/>
            </a:lvl2pPr>
          </a:lstStyle>
          <a:p>
            <a:pPr lvl="1"/>
            <a:r>
              <a:rPr lang="en-US"/>
              <a:t>Email</a:t>
            </a:r>
          </a:p>
        </p:txBody>
      </p:sp>
    </p:spTree>
    <p:extLst>
      <p:ext uri="{BB962C8B-B14F-4D97-AF65-F5344CB8AC3E}">
        <p14:creationId xmlns:p14="http://schemas.microsoft.com/office/powerpoint/2010/main" val="41420424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Page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32612-AE5F-4D8E-891E-ED4E92FAEE0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338667" y="1268414"/>
            <a:ext cx="11537951" cy="4860925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338667" y="6158094"/>
            <a:ext cx="5513917" cy="24270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557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000" y="1267201"/>
            <a:ext cx="5520000" cy="48574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32612-AE5F-4D8E-891E-ED4E92FAEE0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353483" y="6448375"/>
            <a:ext cx="9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2017 IHG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339418" y="1268413"/>
            <a:ext cx="5513917" cy="2214624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339418" y="3509617"/>
            <a:ext cx="5513917" cy="251484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6339418" y="3796630"/>
            <a:ext cx="5513917" cy="2214624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339418" y="6037834"/>
            <a:ext cx="5513917" cy="251484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2279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Custom Layout">
    <p:bg>
      <p:bgPr>
        <a:solidFill>
          <a:srgbClr val="0260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1200" y="1955800"/>
            <a:ext cx="5669280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9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53484" y="1008000"/>
            <a:ext cx="11520000" cy="5112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32612-AE5F-4D8E-891E-ED4E92FAEE0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Date Placeholder 3"/>
          <p:cNvSpPr txBox="1">
            <a:spLocks/>
          </p:cNvSpPr>
          <p:nvPr userDrawn="1"/>
        </p:nvSpPr>
        <p:spPr>
          <a:xfrm>
            <a:off x="353483" y="6448375"/>
            <a:ext cx="9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2017 IHG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53484" y="6160869"/>
            <a:ext cx="8640000" cy="216123"/>
          </a:xfrm>
        </p:spPr>
        <p:txBody>
          <a:bodyPr anchor="t" anchorCtr="0">
            <a:noAutofit/>
          </a:bodyPr>
          <a:lstStyle>
            <a:lvl1pPr>
              <a:spcBef>
                <a:spcPts val="0"/>
              </a:spcBef>
              <a:defRPr sz="10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35360" y="6400640"/>
            <a:ext cx="11521280" cy="0"/>
          </a:xfrm>
          <a:prstGeom prst="line">
            <a:avLst/>
          </a:prstGeom>
          <a:ln w="12700">
            <a:solidFill>
              <a:srgbClr val="D719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6116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000" y="1267201"/>
            <a:ext cx="5520000" cy="48574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32612-AE5F-4D8E-891E-ED4E92FAEE0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353483" y="6448375"/>
            <a:ext cx="9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2017 IHG</a:t>
            </a: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6339418" y="1268414"/>
            <a:ext cx="5513917" cy="4860925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362700" y="6158094"/>
            <a:ext cx="5513917" cy="24270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65187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32612-AE5F-4D8E-891E-ED4E92FAEE0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353483" y="6448375"/>
            <a:ext cx="9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2017 IHG</a:t>
            </a: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6339418" y="1268414"/>
            <a:ext cx="5513917" cy="4860925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362700" y="6158094"/>
            <a:ext cx="5513917" cy="24270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hart Placeholder 7"/>
          <p:cNvSpPr>
            <a:spLocks noGrp="1"/>
          </p:cNvSpPr>
          <p:nvPr>
            <p:ph type="chart" sz="quarter" idx="15"/>
          </p:nvPr>
        </p:nvSpPr>
        <p:spPr>
          <a:xfrm>
            <a:off x="338667" y="1268414"/>
            <a:ext cx="5513917" cy="4860925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7175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2 Content (small ty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000" y="1268760"/>
            <a:ext cx="5515200" cy="4857403"/>
          </a:xfrm>
        </p:spPr>
        <p:txBody>
          <a:bodyPr>
            <a:normAutofit/>
          </a:bodyPr>
          <a:lstStyle>
            <a:lvl1pPr>
              <a:spcBef>
                <a:spcPts val="700"/>
              </a:spcBef>
              <a:defRPr sz="1600"/>
            </a:lvl1pPr>
            <a:lvl2pPr marL="190500" indent="-190500">
              <a:spcBef>
                <a:spcPts val="700"/>
              </a:spcBef>
              <a:defRPr sz="1600"/>
            </a:lvl2pPr>
            <a:lvl3pPr marL="452438" indent="-250825">
              <a:spcBef>
                <a:spcPts val="700"/>
              </a:spcBef>
              <a:defRPr sz="1600"/>
            </a:lvl3pPr>
            <a:lvl4pPr marL="682625" indent="-230188">
              <a:spcBef>
                <a:spcPts val="700"/>
              </a:spcBef>
              <a:defRPr sz="1400"/>
            </a:lvl4pPr>
            <a:lvl5pPr marL="923925" indent="-230188">
              <a:spcBef>
                <a:spcPts val="70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32612-AE5F-4D8E-891E-ED4E92FAEE01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35360" y="1008000"/>
            <a:ext cx="11521280" cy="0"/>
          </a:xfrm>
          <a:prstGeom prst="line">
            <a:avLst/>
          </a:prstGeom>
          <a:ln w="12700">
            <a:solidFill>
              <a:srgbClr val="D719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335360" y="6400640"/>
            <a:ext cx="11521280" cy="0"/>
          </a:xfrm>
          <a:prstGeom prst="line">
            <a:avLst/>
          </a:prstGeom>
          <a:ln w="12700">
            <a:solidFill>
              <a:srgbClr val="D719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353483" y="6448375"/>
            <a:ext cx="9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2017 IHG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6321427" y="1268760"/>
            <a:ext cx="5515200" cy="4857403"/>
          </a:xfrm>
        </p:spPr>
        <p:txBody>
          <a:bodyPr>
            <a:normAutofit/>
          </a:bodyPr>
          <a:lstStyle>
            <a:lvl1pPr>
              <a:spcBef>
                <a:spcPts val="700"/>
              </a:spcBef>
              <a:defRPr sz="1600"/>
            </a:lvl1pPr>
            <a:lvl2pPr marL="190500" indent="-190500">
              <a:spcBef>
                <a:spcPts val="700"/>
              </a:spcBef>
              <a:defRPr sz="1600"/>
            </a:lvl2pPr>
            <a:lvl3pPr marL="452438" indent="-250825">
              <a:spcBef>
                <a:spcPts val="700"/>
              </a:spcBef>
              <a:defRPr sz="1600"/>
            </a:lvl3pPr>
            <a:lvl4pPr marL="682625" indent="-230188">
              <a:spcBef>
                <a:spcPts val="700"/>
              </a:spcBef>
              <a:defRPr sz="1400"/>
            </a:lvl4pPr>
            <a:lvl5pPr marL="923925" indent="-230188">
              <a:spcBef>
                <a:spcPts val="70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7028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3/4 blee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42773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Rectangle 3"/>
          <p:cNvSpPr>
            <a:spLocks/>
          </p:cNvSpPr>
          <p:nvPr userDrawn="1"/>
        </p:nvSpPr>
        <p:spPr>
          <a:xfrm>
            <a:off x="0" y="4368800"/>
            <a:ext cx="12192000" cy="2489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Arial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93191" y="4625057"/>
            <a:ext cx="11420856" cy="733534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>
                <a:solidFill>
                  <a:srgbClr val="D9693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193" y="6258428"/>
            <a:ext cx="848075" cy="33832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4277360"/>
            <a:ext cx="12192000" cy="91440"/>
          </a:xfrm>
          <a:prstGeom prst="rect">
            <a:avLst/>
          </a:prstGeom>
          <a:gradFill>
            <a:gsLst>
              <a:gs pos="50000">
                <a:srgbClr val="F48245"/>
              </a:gs>
              <a:gs pos="100000">
                <a:srgbClr val="B9131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Arial"/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384176" y="5380112"/>
            <a:ext cx="3730625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25" b="1" i="0">
                <a:solidFill>
                  <a:srgbClr val="707372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751760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defRPr sz="600">
                <a:solidFill>
                  <a:srgbClr val="707372"/>
                </a:solidFill>
                <a:latin typeface="Arial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9175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Agenda / 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" y="6487938"/>
            <a:ext cx="1534267" cy="123824"/>
          </a:xfrm>
        </p:spPr>
        <p:txBody>
          <a:bodyPr/>
          <a:lstStyle/>
          <a:p>
            <a:fld id="{917C53AF-198B-D143-9DE5-B91BDEE3A41A}" type="datetime3">
              <a:rPr lang="en-US" altLang="ja-JP" smtClean="0"/>
              <a:t>10 March 2025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48720" y="6477001"/>
            <a:ext cx="458072" cy="123824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488642"/>
            <a:ext cx="4114800" cy="1238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00">
                <a:solidFill>
                  <a:schemeClr val="tx1"/>
                </a:solidFill>
                <a:latin typeface="Arial"/>
              </a:defRPr>
            </a:lvl1pPr>
          </a:lstStyle>
          <a:p>
            <a:r>
              <a:rPr lang="en-US"/>
              <a:t>© 2017.  All rights reserved.           Proprietary and confidential </a:t>
            </a:r>
          </a:p>
        </p:txBody>
      </p:sp>
    </p:spTree>
    <p:extLst>
      <p:ext uri="{BB962C8B-B14F-4D97-AF65-F5344CB8AC3E}">
        <p14:creationId xmlns:p14="http://schemas.microsoft.com/office/powerpoint/2010/main" val="21899827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2284" y="1498424"/>
            <a:ext cx="6490446" cy="5359576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463551" y="6227509"/>
            <a:ext cx="2647950" cy="18466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US" sz="1200" b="0" i="0">
                <a:solidFill>
                  <a:srgbClr val="FFFFFF"/>
                </a:solidFill>
                <a:latin typeface="FS Lola Medium" charset="0"/>
                <a:ea typeface="FS Lola Medium" charset="0"/>
                <a:cs typeface="FS Lola Medium" charset="0"/>
              </a:rPr>
              <a:t>©2019 InterContinental Hotel Group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9736" y="1470564"/>
            <a:ext cx="6539032" cy="584775"/>
          </a:xfrm>
        </p:spPr>
        <p:txBody>
          <a:bodyPr anchor="b" anchorCtr="0"/>
          <a:lstStyle>
            <a:lvl1pPr algn="l">
              <a:spcAft>
                <a:spcPts val="3600"/>
              </a:spcAft>
              <a:defRPr sz="4000" b="1" i="1">
                <a:solidFill>
                  <a:srgbClr val="FFFFFF"/>
                </a:solidFill>
                <a:latin typeface="FS Lola" charset="0"/>
                <a:ea typeface="FS Lola" charset="0"/>
                <a:cs typeface="FS Lola" charset="0"/>
              </a:defRPr>
            </a:lvl1pPr>
          </a:lstStyle>
          <a:p>
            <a:r>
              <a:rPr lang="en-US"/>
              <a:t>Document title 38pt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9736" y="1992759"/>
            <a:ext cx="6539033" cy="584775"/>
          </a:xfrm>
        </p:spPr>
        <p:txBody>
          <a:bodyPr/>
          <a:lstStyle>
            <a:lvl1pPr marL="0" indent="0" algn="l">
              <a:buNone/>
              <a:defRPr sz="3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30pt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33" hasCustomPrompt="1"/>
          </p:nvPr>
        </p:nvSpPr>
        <p:spPr>
          <a:xfrm>
            <a:off x="439736" y="2961229"/>
            <a:ext cx="3364662" cy="276999"/>
          </a:xfrm>
        </p:spPr>
        <p:txBody>
          <a:bodyPr anchor="t" anchorCtr="0"/>
          <a:lstStyle>
            <a:lvl1pPr marL="0" indent="0" algn="l">
              <a:spcAft>
                <a:spcPts val="0"/>
              </a:spcAft>
              <a:buNone/>
              <a:defRPr sz="1800" b="0" i="0" baseline="0">
                <a:solidFill>
                  <a:srgbClr val="FFFFFF"/>
                </a:solidFill>
                <a:latin typeface="FS Lola Medium" charset="0"/>
                <a:ea typeface="FS Lola Medium" charset="0"/>
                <a:cs typeface="FS Lola Medium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Date FS Lola </a:t>
            </a:r>
            <a:r>
              <a:rPr lang="en-US" err="1"/>
              <a:t>Reg</a:t>
            </a:r>
            <a:r>
              <a:rPr lang="en-US"/>
              <a:t> 18pt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9206" y="6056026"/>
            <a:ext cx="2082074" cy="44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Op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4083" y="2505671"/>
            <a:ext cx="11281464" cy="1846659"/>
          </a:xfrm>
        </p:spPr>
        <p:txBody>
          <a:bodyPr anchor="ctr" anchorCtr="0"/>
          <a:lstStyle>
            <a:lvl1pPr algn="ctr">
              <a:defRPr sz="6000" b="1" i="1">
                <a:solidFill>
                  <a:schemeClr val="bg2"/>
                </a:solidFill>
                <a:latin typeface="FS Lola" charset="0"/>
                <a:ea typeface="FS Lola" charset="0"/>
                <a:cs typeface="FS Lola" charset="0"/>
              </a:defRPr>
            </a:lvl1pPr>
          </a:lstStyle>
          <a:p>
            <a:r>
              <a:rPr lang="en-US"/>
              <a:t>Divider Slide</a:t>
            </a:r>
            <a:br>
              <a:rPr lang="en-US"/>
            </a:br>
            <a:r>
              <a:rPr lang="en-US"/>
              <a:t>Trebuchet Bold Italic 60pt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2347" y="5362574"/>
            <a:ext cx="1123358" cy="86935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rgbClr val="FFFFFF"/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86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Op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-1" y="-13528"/>
            <a:ext cx="12192002" cy="6871528"/>
            <a:chOff x="-1" y="-13528"/>
            <a:chExt cx="12192002" cy="6871528"/>
          </a:xfrm>
        </p:grpSpPr>
        <p:grpSp>
          <p:nvGrpSpPr>
            <p:cNvPr id="3" name="Group 2"/>
            <p:cNvGrpSpPr/>
            <p:nvPr userDrawn="1"/>
          </p:nvGrpSpPr>
          <p:grpSpPr>
            <a:xfrm>
              <a:off x="-1" y="-13528"/>
              <a:ext cx="12192002" cy="6871528"/>
              <a:chOff x="-1" y="-13528"/>
              <a:chExt cx="12192002" cy="6871528"/>
            </a:xfrm>
          </p:grpSpPr>
          <p:pic>
            <p:nvPicPr>
              <p:cNvPr id="13" name="Picture 12"/>
              <p:cNvPicPr>
                <a:picLocks noChangeAspect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4084" y="255462"/>
                <a:ext cx="11281464" cy="6346815"/>
              </a:xfrm>
              <a:prstGeom prst="rect">
                <a:avLst/>
              </a:prstGeom>
            </p:spPr>
          </p:pic>
          <p:sp>
            <p:nvSpPr>
              <p:cNvPr id="14" name="Rectangle 13"/>
              <p:cNvSpPr/>
              <p:nvPr userDrawn="1"/>
            </p:nvSpPr>
            <p:spPr>
              <a:xfrm>
                <a:off x="1" y="0"/>
                <a:ext cx="470412" cy="6858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 b="1" i="1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endParaRPr>
              </a:p>
            </p:txBody>
          </p:sp>
          <p:sp>
            <p:nvSpPr>
              <p:cNvPr id="15" name="Rectangle 14"/>
              <p:cNvSpPr/>
              <p:nvPr userDrawn="1"/>
            </p:nvSpPr>
            <p:spPr>
              <a:xfrm>
                <a:off x="11723579" y="-13528"/>
                <a:ext cx="468422" cy="6858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 b="1" i="1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endParaRPr>
              </a:p>
            </p:txBody>
          </p:sp>
          <p:sp>
            <p:nvSpPr>
              <p:cNvPr id="16" name="Rectangle 15"/>
              <p:cNvSpPr/>
              <p:nvPr userDrawn="1"/>
            </p:nvSpPr>
            <p:spPr>
              <a:xfrm rot="5400000">
                <a:off x="5860794" y="-5874322"/>
                <a:ext cx="470412" cy="1219200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 b="1" i="1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endParaRPr>
              </a:p>
            </p:txBody>
          </p:sp>
          <p:sp>
            <p:nvSpPr>
              <p:cNvPr id="17" name="Rectangle 16"/>
              <p:cNvSpPr/>
              <p:nvPr userDrawn="1"/>
            </p:nvSpPr>
            <p:spPr>
              <a:xfrm rot="5400000">
                <a:off x="5860794" y="526793"/>
                <a:ext cx="470412" cy="1219200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 b="1" i="1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endParaRPr>
              </a:p>
            </p:txBody>
          </p:sp>
        </p:grpSp>
        <p:pic>
          <p:nvPicPr>
            <p:cNvPr id="20" name="Picture 19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32347" y="5362573"/>
              <a:ext cx="1122710" cy="869355"/>
            </a:xfrm>
            <a:prstGeom prst="rect">
              <a:avLst/>
            </a:prstGeom>
          </p:spPr>
        </p:pic>
      </p:grpSp>
      <p:sp>
        <p:nvSpPr>
          <p:cNvPr id="22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bg2"/>
                </a:solidFill>
                <a:latin typeface="FS Lola" charset="0"/>
                <a:ea typeface="FS Lola" charset="0"/>
                <a:cs typeface="FS Lola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54083" y="2455976"/>
            <a:ext cx="11281464" cy="1846659"/>
          </a:xfrm>
        </p:spPr>
        <p:txBody>
          <a:bodyPr anchor="ctr" anchorCtr="0"/>
          <a:lstStyle>
            <a:lvl1pPr algn="ctr">
              <a:defRPr sz="6000" b="1" i="1">
                <a:solidFill>
                  <a:srgbClr val="509E2F"/>
                </a:solidFill>
                <a:latin typeface="FS Lola" charset="0"/>
                <a:ea typeface="FS Lola" charset="0"/>
                <a:cs typeface="FS Lola" charset="0"/>
              </a:defRPr>
            </a:lvl1pPr>
          </a:lstStyle>
          <a:p>
            <a:r>
              <a:rPr lang="en-US"/>
              <a:t>Divider Slide</a:t>
            </a:r>
            <a:br>
              <a:rPr lang="en-US"/>
            </a:br>
            <a:r>
              <a:rPr lang="en-US"/>
              <a:t>FS Lola </a:t>
            </a:r>
            <a:r>
              <a:rPr lang="en-US" err="1"/>
              <a:t>ExtraBold</a:t>
            </a:r>
            <a:r>
              <a:rPr lang="en-US"/>
              <a:t> Italic 60pt</a:t>
            </a:r>
          </a:p>
        </p:txBody>
      </p:sp>
    </p:spTree>
    <p:extLst>
      <p:ext uri="{BB962C8B-B14F-4D97-AF65-F5344CB8AC3E}">
        <p14:creationId xmlns:p14="http://schemas.microsoft.com/office/powerpoint/2010/main" val="370614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Custom Layout">
    <p:bg>
      <p:bgPr>
        <a:solidFill>
          <a:srgbClr val="0260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1200" y="1955800"/>
            <a:ext cx="5669280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92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317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5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3175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E0287D3-DB09-4EF2-BB77-9FE8E89B16D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84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i="1" baseline="0">
              <a:latin typeface="FS Lola" panose="02000500050000020004"/>
              <a:sym typeface="FS Lola" panose="020005000500000200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758" y="1307308"/>
            <a:ext cx="11614484" cy="4830763"/>
          </a:xfrm>
        </p:spPr>
        <p:txBody>
          <a:bodyPr/>
          <a:lstStyle>
            <a:lvl1pPr>
              <a:defRPr b="0" i="0">
                <a:latin typeface="FS Lola Medium" charset="0"/>
                <a:ea typeface="FS Lola Medium" charset="0"/>
                <a:cs typeface="FS Lola Medium" charset="0"/>
              </a:defRPr>
            </a:lvl1pPr>
            <a:lvl2pPr>
              <a:defRPr b="0" i="0">
                <a:latin typeface="FS Lola Medium" charset="0"/>
                <a:ea typeface="FS Lola Medium" charset="0"/>
                <a:cs typeface="FS Lola Medium" charset="0"/>
              </a:defRPr>
            </a:lvl2pPr>
            <a:lvl3pPr>
              <a:defRPr b="0" i="0">
                <a:latin typeface="FS Lola Medium" charset="0"/>
                <a:ea typeface="FS Lola Medium" charset="0"/>
                <a:cs typeface="FS Lola Medium" charset="0"/>
              </a:defRPr>
            </a:lvl3pPr>
            <a:lvl4pPr>
              <a:defRPr b="0" i="0">
                <a:latin typeface="FS Lola Medium" charset="0"/>
                <a:ea typeface="FS Lola Medium" charset="0"/>
                <a:cs typeface="FS Lola Medium" charset="0"/>
              </a:defRPr>
            </a:lvl4pPr>
            <a:lvl5pPr>
              <a:defRPr b="0" i="0">
                <a:latin typeface="FS Lola Medium" charset="0"/>
                <a:ea typeface="FS Lola Medium" charset="0"/>
                <a:cs typeface="FS Lola Medium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691EAFE7-9262-8D44-8E4C-6C044F7D1094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March 10, 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r>
              <a:rPr>
                <a:solidFill>
                  <a:prstClr val="black">
                    <a:tint val="75000"/>
                  </a:prstClr>
                </a:solidFill>
              </a:rPr>
              <a:t>Private and confidential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4C9865C6-A132-440F-8EE0-D4E0A70D91EA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33271937"/>
      </p:ext>
    </p:extLst>
  </p:cSld>
  <p:clrMapOvr>
    <a:masterClrMapping/>
  </p:clrMapOvr>
  <p:transition spd="med">
    <p:strips dir="rd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317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5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3175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E0287D3-DB09-4EF2-BB77-9FE8E89B16D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84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i="1" baseline="0">
              <a:latin typeface="FS Lola" panose="02000500050000020004"/>
              <a:sym typeface="FS Lola" panose="020005000500000200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758" y="1307308"/>
            <a:ext cx="11614484" cy="4830763"/>
          </a:xfrm>
        </p:spPr>
        <p:txBody>
          <a:bodyPr/>
          <a:lstStyle>
            <a:lvl1pPr>
              <a:defRPr b="0" i="0">
                <a:latin typeface="FS Lola Medium" charset="0"/>
                <a:ea typeface="FS Lola Medium" charset="0"/>
                <a:cs typeface="FS Lola Medium" charset="0"/>
              </a:defRPr>
            </a:lvl1pPr>
            <a:lvl2pPr>
              <a:defRPr b="0" i="0">
                <a:latin typeface="FS Lola Medium" charset="0"/>
                <a:ea typeface="FS Lola Medium" charset="0"/>
                <a:cs typeface="FS Lola Medium" charset="0"/>
              </a:defRPr>
            </a:lvl2pPr>
            <a:lvl3pPr>
              <a:defRPr b="0" i="0">
                <a:latin typeface="FS Lola Medium" charset="0"/>
                <a:ea typeface="FS Lola Medium" charset="0"/>
                <a:cs typeface="FS Lola Medium" charset="0"/>
              </a:defRPr>
            </a:lvl3pPr>
            <a:lvl4pPr>
              <a:defRPr b="0" i="0">
                <a:latin typeface="FS Lola Medium" charset="0"/>
                <a:ea typeface="FS Lola Medium" charset="0"/>
                <a:cs typeface="FS Lola Medium" charset="0"/>
              </a:defRPr>
            </a:lvl4pPr>
            <a:lvl5pPr>
              <a:defRPr b="0" i="0">
                <a:latin typeface="FS Lola Medium" charset="0"/>
                <a:ea typeface="FS Lola Medium" charset="0"/>
                <a:cs typeface="FS Lola Medium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691EAFE7-9262-8D44-8E4C-6C044F7D1094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March 10, 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r>
              <a:rPr>
                <a:solidFill>
                  <a:prstClr val="black">
                    <a:tint val="75000"/>
                  </a:prstClr>
                </a:solidFill>
              </a:rPr>
              <a:t>Private and confidential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4C9865C6-A132-440F-8EE0-D4E0A70D91EA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8233585"/>
      </p:ext>
    </p:extLst>
  </p:cSld>
  <p:clrMapOvr>
    <a:masterClrMapping/>
  </p:clrMapOvr>
  <p:transition spd="med">
    <p:strips dir="rd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759" y="274638"/>
            <a:ext cx="11614484" cy="868362"/>
          </a:xfrm>
        </p:spPr>
        <p:txBody>
          <a:bodyPr/>
          <a:lstStyle>
            <a:lvl1pPr>
              <a:defRPr b="1" i="1">
                <a:solidFill>
                  <a:srgbClr val="509E2F"/>
                </a:solidFill>
                <a:latin typeface="FS Lola" charset="0"/>
                <a:ea typeface="FS Lola" charset="0"/>
                <a:cs typeface="FS Lola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F7509AC6-2DF8-A349-9C48-EB2AEB42B5C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March 10, 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r>
              <a:rPr>
                <a:solidFill>
                  <a:prstClr val="black">
                    <a:tint val="75000"/>
                  </a:prstClr>
                </a:solidFill>
              </a:rPr>
              <a:t>Private and confidential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D5324170-93A5-445D-8B53-F415BB1C9944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1299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hoto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1201738"/>
            <a:ext cx="4005072" cy="2403475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0" y="3666643"/>
            <a:ext cx="4005072" cy="2403475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759" y="274638"/>
            <a:ext cx="11614484" cy="868362"/>
          </a:xfrm>
        </p:spPr>
        <p:txBody>
          <a:bodyPr/>
          <a:lstStyle>
            <a:lvl1pPr>
              <a:defRPr b="1" i="1">
                <a:solidFill>
                  <a:srgbClr val="509E2F"/>
                </a:solidFill>
                <a:latin typeface="FS Lola" charset="0"/>
                <a:ea typeface="FS Lola" charset="0"/>
                <a:cs typeface="FS Lola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F7509AC6-2DF8-A349-9C48-EB2AEB42B5C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March 10, 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r>
              <a:rPr>
                <a:solidFill>
                  <a:prstClr val="black">
                    <a:tint val="75000"/>
                  </a:prstClr>
                </a:solidFill>
              </a:rPr>
              <a:t>Private and confidential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D5324170-93A5-445D-8B53-F415BB1C9944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8168640" y="1201738"/>
            <a:ext cx="4005072" cy="2403475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8168640" y="3666643"/>
            <a:ext cx="4005072" cy="2403475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Picture Placeholder 13"/>
          <p:cNvSpPr>
            <a:spLocks noGrp="1"/>
          </p:cNvSpPr>
          <p:nvPr>
            <p:ph type="pic" sz="quarter" idx="17"/>
          </p:nvPr>
        </p:nvSpPr>
        <p:spPr>
          <a:xfrm>
            <a:off x="4084320" y="1201738"/>
            <a:ext cx="4005072" cy="2403475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0" name="Picture Placeholder 13"/>
          <p:cNvSpPr>
            <a:spLocks noGrp="1"/>
          </p:cNvSpPr>
          <p:nvPr>
            <p:ph type="pic" sz="quarter" idx="18"/>
          </p:nvPr>
        </p:nvSpPr>
        <p:spPr>
          <a:xfrm>
            <a:off x="4084320" y="3666643"/>
            <a:ext cx="4005072" cy="2403475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205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F7509AC6-2DF8-A349-9C48-EB2AEB42B5C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March 10, 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r>
              <a:rPr>
                <a:solidFill>
                  <a:prstClr val="black">
                    <a:tint val="75000"/>
                  </a:prstClr>
                </a:solidFill>
              </a:rPr>
              <a:t>Private and confidential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D5324170-93A5-445D-8B53-F415BB1C9944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9064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 userDrawn="1"/>
        </p:nvSpPr>
        <p:spPr>
          <a:xfrm>
            <a:off x="6825380" y="0"/>
            <a:ext cx="5366620" cy="685800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9BBB59"/>
              </a:solidFill>
              <a:effectLst/>
              <a:uLnTx/>
              <a:uFillTx/>
              <a:latin typeface="Trebuchet MS" panose="020B0603020202020204"/>
              <a:ea typeface=""/>
              <a:cs typeface="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84025-657D-9C46-8A68-9227B5FC4C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4" name="Title 1"/>
          <p:cNvSpPr>
            <a:spLocks noGrp="1"/>
          </p:cNvSpPr>
          <p:nvPr>
            <p:ph type="title"/>
          </p:nvPr>
        </p:nvSpPr>
        <p:spPr>
          <a:xfrm>
            <a:off x="444574" y="535915"/>
            <a:ext cx="5848259" cy="443198"/>
          </a:xfrm>
        </p:spPr>
        <p:txBody>
          <a:bodyPr anchor="ctr"/>
          <a:lstStyle>
            <a:lvl1pPr>
              <a:lnSpc>
                <a:spcPct val="80000"/>
              </a:lnSpc>
              <a:defRPr kumimoji="0" lang="en-US" sz="3600" b="1" i="1" u="none" strike="noStrike" kern="1200" cap="none" spc="-150" normalizeH="0" baseline="0" dirty="0">
                <a:ln>
                  <a:noFill/>
                </a:ln>
                <a:solidFill>
                  <a:srgbClr val="0C664F"/>
                </a:solidFill>
                <a:effectLst/>
                <a:uLnTx/>
                <a:uFillTx/>
                <a:latin typeface="FS Lola" charset="0"/>
                <a:ea typeface="FS Lola" charset="0"/>
                <a:cs typeface="FS Lola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5" name="Content Placeholder 3"/>
          <p:cNvSpPr>
            <a:spLocks noGrp="1"/>
          </p:cNvSpPr>
          <p:nvPr>
            <p:ph sz="half" idx="18"/>
          </p:nvPr>
        </p:nvSpPr>
        <p:spPr>
          <a:xfrm>
            <a:off x="444574" y="1433904"/>
            <a:ext cx="5848259" cy="310249"/>
          </a:xfrm>
          <a:solidFill>
            <a:schemeClr val="bg2"/>
          </a:solidFill>
        </p:spPr>
        <p:txBody>
          <a:bodyPr wrap="square" lIns="0" tIns="0" rIns="0" bIns="0" rtlCol="0" anchor="ctr">
            <a:noAutofit/>
          </a:bodyPr>
          <a:lstStyle>
            <a:lvl1pPr algn="ctr">
              <a:defRPr lang="en-US" sz="1800" dirty="0">
                <a:latin typeface="+mn-lt"/>
                <a:ea typeface="+mn-ea"/>
                <a:cs typeface="+mn-cs"/>
              </a:defRPr>
            </a:lvl1pPr>
            <a:lvl2pPr>
              <a:defRPr kumimoji="0" lang="en-US" sz="1400" b="1" i="1" u="none" strike="noStrike" kern="0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S Lola" charset="0"/>
                <a:ea typeface="FS Lola" charset="0"/>
                <a:cs typeface="FS Lola" charset="0"/>
              </a:defRPr>
            </a:lvl2pPr>
          </a:lstStyle>
          <a:p>
            <a:pPr marL="11113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7" name="Text Placeholder 34"/>
          <p:cNvSpPr>
            <a:spLocks noGrp="1"/>
          </p:cNvSpPr>
          <p:nvPr>
            <p:ph type="body" sz="quarter" idx="39"/>
          </p:nvPr>
        </p:nvSpPr>
        <p:spPr>
          <a:xfrm>
            <a:off x="444574" y="1900008"/>
            <a:ext cx="5848259" cy="1129260"/>
          </a:xfrm>
          <a:noFill/>
        </p:spPr>
        <p:txBody>
          <a:bodyPr anchor="t">
            <a:noAutofit/>
          </a:bodyPr>
          <a:lstStyle>
            <a:lvl1pPr marL="0" indent="0">
              <a:buNone/>
              <a:tabLst/>
              <a:defRPr sz="18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1pPr>
            <a:lvl2pPr marL="320675" indent="-320675">
              <a:buFont typeface="Wingdings" charset="2"/>
              <a:buChar char="§"/>
              <a:tabLst/>
              <a:defRPr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2pPr>
            <a:lvl3pPr marL="717550" indent="-307975">
              <a:buFont typeface="AppleSymbols" charset="0"/>
              <a:buChar char="⎻"/>
              <a:tabLst/>
              <a:defRPr sz="14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3pPr>
            <a:lvl4pPr marL="2247900" indent="-285750">
              <a:buFont typeface="Wingdings" charset="2"/>
              <a:buChar char="§"/>
              <a:tabLst/>
              <a:defRPr sz="1200">
                <a:solidFill>
                  <a:srgbClr val="FFFFFF"/>
                </a:solidFill>
              </a:defRPr>
            </a:lvl4pPr>
            <a:lvl5pPr marL="2247900" indent="-285750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9" name="Text Placeholder 34"/>
          <p:cNvSpPr>
            <a:spLocks noGrp="1"/>
          </p:cNvSpPr>
          <p:nvPr>
            <p:ph type="body" sz="quarter" idx="40"/>
          </p:nvPr>
        </p:nvSpPr>
        <p:spPr>
          <a:xfrm>
            <a:off x="444574" y="3065263"/>
            <a:ext cx="5848259" cy="1129260"/>
          </a:xfrm>
          <a:noFill/>
        </p:spPr>
        <p:txBody>
          <a:bodyPr anchor="t">
            <a:noAutofit/>
          </a:bodyPr>
          <a:lstStyle>
            <a:lvl1pPr marL="0" indent="0">
              <a:buNone/>
              <a:tabLst/>
              <a:defRPr sz="18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1pPr>
            <a:lvl2pPr marL="320675" indent="-320675">
              <a:buFont typeface="Wingdings" charset="2"/>
              <a:buChar char="§"/>
              <a:tabLst/>
              <a:defRPr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2pPr>
            <a:lvl3pPr marL="717550" indent="-307975">
              <a:buFont typeface="AppleSymbols" charset="0"/>
              <a:buChar char="⎻"/>
              <a:tabLst/>
              <a:defRPr sz="14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3pPr>
            <a:lvl4pPr marL="2247900" indent="-285750">
              <a:buFont typeface="Wingdings" charset="2"/>
              <a:buChar char="§"/>
              <a:tabLst/>
              <a:defRPr sz="1200">
                <a:solidFill>
                  <a:srgbClr val="FFFFFF"/>
                </a:solidFill>
              </a:defRPr>
            </a:lvl4pPr>
            <a:lvl5pPr marL="2247900" indent="-285750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0" name="Text Placeholder 34"/>
          <p:cNvSpPr>
            <a:spLocks noGrp="1"/>
          </p:cNvSpPr>
          <p:nvPr>
            <p:ph type="body" sz="quarter" idx="41"/>
          </p:nvPr>
        </p:nvSpPr>
        <p:spPr>
          <a:xfrm>
            <a:off x="450538" y="4232769"/>
            <a:ext cx="5848259" cy="1129260"/>
          </a:xfrm>
          <a:noFill/>
        </p:spPr>
        <p:txBody>
          <a:bodyPr anchor="t">
            <a:noAutofit/>
          </a:bodyPr>
          <a:lstStyle>
            <a:lvl1pPr marL="0" indent="0">
              <a:buNone/>
              <a:tabLst/>
              <a:defRPr sz="18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1pPr>
            <a:lvl2pPr marL="320675" indent="-320675">
              <a:buFont typeface="Wingdings" charset="2"/>
              <a:buChar char="§"/>
              <a:tabLst/>
              <a:defRPr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2pPr>
            <a:lvl3pPr marL="717550" indent="-307975">
              <a:buFont typeface="AppleSymbols" charset="0"/>
              <a:buChar char="⎻"/>
              <a:tabLst/>
              <a:defRPr sz="14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3pPr>
            <a:lvl4pPr marL="2247900" indent="-285750">
              <a:buFont typeface="Wingdings" charset="2"/>
              <a:buChar char="§"/>
              <a:tabLst/>
              <a:defRPr sz="1200">
                <a:solidFill>
                  <a:srgbClr val="FFFFFF"/>
                </a:solidFill>
              </a:defRPr>
            </a:lvl4pPr>
            <a:lvl5pPr marL="2247900" indent="-285750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1" name="Text Placeholder 34"/>
          <p:cNvSpPr>
            <a:spLocks noGrp="1"/>
          </p:cNvSpPr>
          <p:nvPr>
            <p:ph type="body" sz="quarter" idx="42"/>
          </p:nvPr>
        </p:nvSpPr>
        <p:spPr>
          <a:xfrm>
            <a:off x="450538" y="5406676"/>
            <a:ext cx="5848259" cy="1129260"/>
          </a:xfrm>
          <a:noFill/>
        </p:spPr>
        <p:txBody>
          <a:bodyPr anchor="t">
            <a:noAutofit/>
          </a:bodyPr>
          <a:lstStyle>
            <a:lvl1pPr marL="0" indent="0">
              <a:buNone/>
              <a:tabLst/>
              <a:defRPr sz="18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1pPr>
            <a:lvl2pPr marL="320675" indent="-320675">
              <a:buFont typeface="Wingdings" charset="2"/>
              <a:buChar char="§"/>
              <a:tabLst/>
              <a:defRPr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2pPr>
            <a:lvl3pPr marL="717550" indent="-307975">
              <a:buFont typeface="AppleSymbols" charset="0"/>
              <a:buChar char="⎻"/>
              <a:tabLst/>
              <a:defRPr sz="14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3pPr>
            <a:lvl4pPr marL="2247900" indent="-285750">
              <a:buFont typeface="Wingdings" charset="2"/>
              <a:buChar char="§"/>
              <a:tabLst/>
              <a:defRPr sz="1200">
                <a:solidFill>
                  <a:srgbClr val="FFFFFF"/>
                </a:solidFill>
              </a:defRPr>
            </a:lvl4pPr>
            <a:lvl5pPr marL="2247900" indent="-285750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3" name="Picture Placeholder 62"/>
          <p:cNvSpPr>
            <a:spLocks noGrp="1"/>
          </p:cNvSpPr>
          <p:nvPr>
            <p:ph type="pic" sz="quarter" idx="43" hasCustomPrompt="1"/>
          </p:nvPr>
        </p:nvSpPr>
        <p:spPr>
          <a:xfrm>
            <a:off x="6515289" y="1433904"/>
            <a:ext cx="1309528" cy="1381125"/>
          </a:xfrm>
          <a:solidFill>
            <a:schemeClr val="bg1"/>
          </a:solidFill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ICON</a:t>
            </a:r>
          </a:p>
        </p:txBody>
      </p:sp>
      <p:sp>
        <p:nvSpPr>
          <p:cNvPr id="64" name="Picture Placeholder 62"/>
          <p:cNvSpPr>
            <a:spLocks noGrp="1"/>
          </p:cNvSpPr>
          <p:nvPr>
            <p:ph type="pic" sz="quarter" idx="44" hasCustomPrompt="1"/>
          </p:nvPr>
        </p:nvSpPr>
        <p:spPr>
          <a:xfrm>
            <a:off x="6515289" y="3027629"/>
            <a:ext cx="1309528" cy="1381125"/>
          </a:xfrm>
          <a:solidFill>
            <a:schemeClr val="bg1"/>
          </a:solidFill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ICON</a:t>
            </a:r>
          </a:p>
        </p:txBody>
      </p:sp>
      <p:sp>
        <p:nvSpPr>
          <p:cNvPr id="65" name="Picture Placeholder 62"/>
          <p:cNvSpPr>
            <a:spLocks noGrp="1"/>
          </p:cNvSpPr>
          <p:nvPr>
            <p:ph type="pic" sz="quarter" idx="45" hasCustomPrompt="1"/>
          </p:nvPr>
        </p:nvSpPr>
        <p:spPr>
          <a:xfrm>
            <a:off x="6515289" y="4621023"/>
            <a:ext cx="1309528" cy="1381125"/>
          </a:xfrm>
          <a:solidFill>
            <a:schemeClr val="bg1"/>
          </a:solidFill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ICON</a:t>
            </a:r>
          </a:p>
        </p:txBody>
      </p:sp>
      <p:sp>
        <p:nvSpPr>
          <p:cNvPr id="67" name="Text Placeholder 34"/>
          <p:cNvSpPr>
            <a:spLocks noGrp="1"/>
          </p:cNvSpPr>
          <p:nvPr>
            <p:ph type="body" sz="quarter" idx="46"/>
          </p:nvPr>
        </p:nvSpPr>
        <p:spPr>
          <a:xfrm>
            <a:off x="8047273" y="1433903"/>
            <a:ext cx="3611118" cy="1381125"/>
          </a:xfrm>
          <a:noFill/>
        </p:spPr>
        <p:txBody>
          <a:bodyPr anchor="t">
            <a:noAutofit/>
          </a:bodyPr>
          <a:lstStyle>
            <a:lvl1pPr marL="320675" indent="-320675">
              <a:tabLst/>
              <a:defRPr sz="1800" b="1">
                <a:solidFill>
                  <a:schemeClr val="bg1"/>
                </a:solidFill>
              </a:defRPr>
            </a:lvl1pPr>
            <a:lvl2pPr marL="320675" indent="-320675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2pPr>
            <a:lvl3pPr marL="717550" indent="-307975">
              <a:buFont typeface="AppleSymbols" charset="0"/>
              <a:buChar char="⎻"/>
              <a:tabLst/>
              <a:defRPr sz="1400">
                <a:solidFill>
                  <a:srgbClr val="FFFFFF"/>
                </a:solidFill>
              </a:defRPr>
            </a:lvl3pPr>
            <a:lvl4pPr marL="2247900" indent="-285750">
              <a:buFont typeface="Wingdings" charset="2"/>
              <a:buChar char="§"/>
              <a:tabLst/>
              <a:defRPr sz="1200">
                <a:solidFill>
                  <a:srgbClr val="FFFFFF"/>
                </a:solidFill>
              </a:defRPr>
            </a:lvl4pPr>
            <a:lvl5pPr marL="2247900" indent="-285750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8" name="Text Placeholder 34"/>
          <p:cNvSpPr>
            <a:spLocks noGrp="1"/>
          </p:cNvSpPr>
          <p:nvPr>
            <p:ph type="body" sz="quarter" idx="47"/>
          </p:nvPr>
        </p:nvSpPr>
        <p:spPr>
          <a:xfrm>
            <a:off x="8047273" y="3027629"/>
            <a:ext cx="3611118" cy="1381125"/>
          </a:xfrm>
          <a:noFill/>
        </p:spPr>
        <p:txBody>
          <a:bodyPr anchor="t">
            <a:noAutofit/>
          </a:bodyPr>
          <a:lstStyle>
            <a:lvl1pPr marL="320675" indent="-320675">
              <a:tabLst/>
              <a:defRPr sz="1800" b="1">
                <a:solidFill>
                  <a:schemeClr val="bg1"/>
                </a:solidFill>
              </a:defRPr>
            </a:lvl1pPr>
            <a:lvl2pPr marL="320675" indent="-320675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2pPr>
            <a:lvl3pPr marL="717550" indent="-307975">
              <a:buFont typeface="AppleSymbols" charset="0"/>
              <a:buChar char="⎻"/>
              <a:tabLst/>
              <a:defRPr sz="1400">
                <a:solidFill>
                  <a:srgbClr val="FFFFFF"/>
                </a:solidFill>
              </a:defRPr>
            </a:lvl3pPr>
            <a:lvl4pPr marL="2247900" indent="-285750">
              <a:buFont typeface="Wingdings" charset="2"/>
              <a:buChar char="§"/>
              <a:tabLst/>
              <a:defRPr sz="1200">
                <a:solidFill>
                  <a:srgbClr val="FFFFFF"/>
                </a:solidFill>
              </a:defRPr>
            </a:lvl4pPr>
            <a:lvl5pPr marL="2247900" indent="-285750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9" name="Text Placeholder 34"/>
          <p:cNvSpPr>
            <a:spLocks noGrp="1"/>
          </p:cNvSpPr>
          <p:nvPr>
            <p:ph type="body" sz="quarter" idx="48"/>
          </p:nvPr>
        </p:nvSpPr>
        <p:spPr>
          <a:xfrm>
            <a:off x="8047273" y="4621023"/>
            <a:ext cx="3611118" cy="1381125"/>
          </a:xfrm>
          <a:noFill/>
        </p:spPr>
        <p:txBody>
          <a:bodyPr anchor="t">
            <a:noAutofit/>
          </a:bodyPr>
          <a:lstStyle>
            <a:lvl1pPr marL="320675" indent="-320675">
              <a:tabLst/>
              <a:defRPr sz="1800" b="1">
                <a:solidFill>
                  <a:schemeClr val="bg1"/>
                </a:solidFill>
              </a:defRPr>
            </a:lvl1pPr>
            <a:lvl2pPr marL="320675" indent="-320675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2pPr>
            <a:lvl3pPr marL="717550" indent="-307975">
              <a:buFont typeface="AppleSymbols" charset="0"/>
              <a:buChar char="⎻"/>
              <a:tabLst/>
              <a:defRPr sz="1400">
                <a:solidFill>
                  <a:srgbClr val="FFFFFF"/>
                </a:solidFill>
              </a:defRPr>
            </a:lvl3pPr>
            <a:lvl4pPr marL="2247900" indent="-285750">
              <a:buFont typeface="Wingdings" charset="2"/>
              <a:buChar char="§"/>
              <a:tabLst/>
              <a:defRPr sz="1200">
                <a:solidFill>
                  <a:srgbClr val="FFFFFF"/>
                </a:solidFill>
              </a:defRPr>
            </a:lvl4pPr>
            <a:lvl5pPr marL="2247900" indent="-285750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9" hasCustomPrompt="1"/>
          </p:nvPr>
        </p:nvSpPr>
        <p:spPr>
          <a:xfrm>
            <a:off x="7258050" y="535915"/>
            <a:ext cx="4400550" cy="590931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Tx/>
              <a:buNone/>
              <a:defRPr kumimoji="0" lang="en-US" sz="2400" b="1" i="0" u="none" strike="noStrike" kern="0" cap="none" spc="0" normalizeH="0" baseline="0" dirty="0">
                <a:ln>
                  <a:noFill/>
                </a:ln>
                <a:solidFill>
                  <a:srgbClr val="CEDC00"/>
                </a:solidFill>
                <a:effectLst/>
                <a:uLnTx/>
                <a:uFillTx/>
                <a:latin typeface="FSLola" charset="0"/>
                <a:ea typeface="FSLola" charset="0"/>
                <a:cs typeface="FSLola" charset="0"/>
              </a:defRPr>
            </a:lvl1pPr>
          </a:lstStyle>
          <a:p>
            <a:r>
              <a:rPr lang="en-US" sz="2400" b="1" i="0" kern="0" spc="0">
                <a:solidFill>
                  <a:srgbClr val="CEDC00"/>
                </a:solidFill>
                <a:latin typeface="FSLola" charset="0"/>
                <a:ea typeface="FSLola" charset="0"/>
                <a:cs typeface="FSLola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3893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9686" y="376968"/>
            <a:ext cx="11275782" cy="338554"/>
          </a:xfrm>
          <a:noFill/>
        </p:spPr>
        <p:txBody>
          <a:bodyPr anchor="t" anchorCtr="0"/>
          <a:lstStyle>
            <a:lvl1pPr marL="0" indent="0" algn="l">
              <a:spcAft>
                <a:spcPts val="0"/>
              </a:spcAft>
              <a:buNone/>
              <a:defRPr sz="2200" b="1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Contents slide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69900" y="752475"/>
            <a:ext cx="11252200" cy="0"/>
          </a:xfrm>
          <a:prstGeom prst="line">
            <a:avLst/>
          </a:prstGeom>
          <a:ln w="158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bg2"/>
                </a:solidFill>
                <a:latin typeface="FS Lola" charset="0"/>
                <a:ea typeface="FS Lola" charset="0"/>
                <a:cs typeface="FS Lola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258" y="461493"/>
            <a:ext cx="1127125" cy="237932"/>
          </a:xfrm>
          <a:prstGeom prst="rect">
            <a:avLst/>
          </a:prstGeom>
        </p:spPr>
      </p:pic>
      <p:sp>
        <p:nvSpPr>
          <p:cNvPr id="30" name="Content Placeholder 3"/>
          <p:cNvSpPr>
            <a:spLocks noGrp="1"/>
          </p:cNvSpPr>
          <p:nvPr>
            <p:ph sz="half" idx="18" hasCustomPrompt="1"/>
          </p:nvPr>
        </p:nvSpPr>
        <p:spPr>
          <a:xfrm>
            <a:off x="458789" y="1851025"/>
            <a:ext cx="285602" cy="261610"/>
          </a:xfrm>
        </p:spPr>
        <p:txBody>
          <a:bodyPr/>
          <a:lstStyle>
            <a:lvl1pPr marL="0" indent="0">
              <a:spcAft>
                <a:spcPts val="1920"/>
              </a:spcAft>
              <a:buClr>
                <a:schemeClr val="bg2"/>
              </a:buClr>
              <a:buFont typeface="Arial" charset="0"/>
              <a:buNone/>
              <a:defRPr sz="1700" b="1">
                <a:solidFill>
                  <a:schemeClr val="bg2"/>
                </a:solidFill>
              </a:defRPr>
            </a:lvl1pPr>
            <a:lvl2pPr marL="0" indent="0">
              <a:buFontTx/>
              <a:buNone/>
              <a:defRPr>
                <a:solidFill>
                  <a:schemeClr val="tx1"/>
                </a:solidFill>
              </a:defRPr>
            </a:lvl2pPr>
            <a:lvl3pPr marL="720000" indent="-180000">
              <a:buFont typeface="LucidaGrande" charset="0"/>
              <a:buChar char="-"/>
              <a:defRPr>
                <a:solidFill>
                  <a:schemeClr val="tx1"/>
                </a:solidFill>
              </a:defRPr>
            </a:lvl3pPr>
            <a:lvl4pPr marL="0" indent="0">
              <a:buFontTx/>
              <a:buNone/>
              <a:defRPr>
                <a:solidFill>
                  <a:schemeClr val="tx1"/>
                </a:solidFill>
              </a:defRPr>
            </a:lvl4pPr>
            <a:lvl5pPr marL="0" indent="0">
              <a:buFont typeface="LucidaGrande" charset="0"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#.</a:t>
            </a:r>
          </a:p>
        </p:txBody>
      </p:sp>
      <p:sp>
        <p:nvSpPr>
          <p:cNvPr id="31" name="Content Placeholder 3"/>
          <p:cNvSpPr>
            <a:spLocks noGrp="1"/>
          </p:cNvSpPr>
          <p:nvPr>
            <p:ph sz="half" idx="19" hasCustomPrompt="1"/>
          </p:nvPr>
        </p:nvSpPr>
        <p:spPr>
          <a:xfrm>
            <a:off x="699235" y="1851025"/>
            <a:ext cx="4755864" cy="261610"/>
          </a:xfrm>
        </p:spPr>
        <p:txBody>
          <a:bodyPr/>
          <a:lstStyle>
            <a:lvl1pPr marL="0" indent="0">
              <a:spcAft>
                <a:spcPts val="1920"/>
              </a:spcAft>
              <a:buClr>
                <a:schemeClr val="bg2"/>
              </a:buClr>
              <a:buFont typeface="Arial" charset="0"/>
              <a:buNone/>
              <a:defRPr sz="1700" b="0" i="0">
                <a:solidFill>
                  <a:schemeClr val="tx1"/>
                </a:solidFill>
                <a:latin typeface="FS Lola" charset="0"/>
                <a:ea typeface="FS Lola" charset="0"/>
                <a:cs typeface="FS Lola" charset="0"/>
              </a:defRPr>
            </a:lvl1pPr>
            <a:lvl2pPr marL="0" indent="0">
              <a:buFontTx/>
              <a:buNone/>
              <a:defRPr>
                <a:solidFill>
                  <a:schemeClr val="tx1"/>
                </a:solidFill>
              </a:defRPr>
            </a:lvl2pPr>
            <a:lvl3pPr marL="720000" indent="-180000">
              <a:buFont typeface="LucidaGrande" charset="0"/>
              <a:buChar char="-"/>
              <a:defRPr>
                <a:solidFill>
                  <a:schemeClr val="tx1"/>
                </a:solidFill>
              </a:defRPr>
            </a:lvl3pPr>
            <a:lvl4pPr marL="0" indent="0">
              <a:buFontTx/>
              <a:buNone/>
              <a:defRPr>
                <a:solidFill>
                  <a:schemeClr val="tx1"/>
                </a:solidFill>
              </a:defRPr>
            </a:lvl4pPr>
            <a:lvl5pPr marL="0" indent="0">
              <a:buFont typeface="LucidaGrande" charset="0"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Name of section FS Lola </a:t>
            </a:r>
            <a:r>
              <a:rPr lang="en-US" err="1"/>
              <a:t>Reg</a:t>
            </a:r>
            <a:r>
              <a:rPr lang="en-US"/>
              <a:t> 17pt</a:t>
            </a:r>
          </a:p>
        </p:txBody>
      </p:sp>
    </p:spTree>
    <p:extLst>
      <p:ext uri="{BB962C8B-B14F-4D97-AF65-F5344CB8AC3E}">
        <p14:creationId xmlns:p14="http://schemas.microsoft.com/office/powerpoint/2010/main" val="326252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ntroduction/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&lt;Title + Content&gt;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3192" y="1280152"/>
            <a:ext cx="11422744" cy="4972050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200"/>
              </a:spcBef>
              <a:defRPr baseline="0"/>
            </a:lvl3pPr>
            <a:lvl4pPr>
              <a:spcBef>
                <a:spcPts val="100"/>
              </a:spcBef>
              <a:defRPr/>
            </a:lvl4pPr>
          </a:lstStyle>
          <a:p>
            <a:pPr lvl="0"/>
            <a:r>
              <a:rPr lang="en-US"/>
              <a:t>Subhead appears in IHG Grey, Arial Bold 15</a:t>
            </a:r>
          </a:p>
          <a:p>
            <a:pPr lvl="1"/>
            <a:r>
              <a:rPr lang="en-US"/>
              <a:t>Second level, Arial Regular 15</a:t>
            </a:r>
          </a:p>
          <a:p>
            <a:pPr lvl="2"/>
            <a:r>
              <a:rPr lang="en-US"/>
              <a:t>Third level, Arial Regular 15</a:t>
            </a:r>
          </a:p>
          <a:p>
            <a:pPr lvl="3"/>
            <a:r>
              <a:rPr lang="en-US"/>
              <a:t>Fourth level, Arial Regular 15</a:t>
            </a:r>
          </a:p>
          <a:p>
            <a:pPr lvl="4"/>
            <a:r>
              <a:rPr lang="en-US"/>
              <a:t>Fifth level, Arial Regular 15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023F24-2D24-694A-BE58-6F02E6BB76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488642"/>
            <a:ext cx="4114800" cy="1238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00">
                <a:solidFill>
                  <a:schemeClr val="tx1"/>
                </a:solidFill>
                <a:latin typeface="Arial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14538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 txt slide 21pt o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9686" y="400685"/>
            <a:ext cx="9840480" cy="307777"/>
          </a:xfrm>
        </p:spPr>
        <p:txBody>
          <a:bodyPr anchor="t" anchorCtr="0"/>
          <a:lstStyle>
            <a:lvl1pPr marL="0" indent="0" algn="l">
              <a:spcAft>
                <a:spcPts val="0"/>
              </a:spcAft>
              <a:buNone/>
              <a:defRPr sz="2000" b="1">
                <a:solidFill>
                  <a:schemeClr val="bg2"/>
                </a:solidFill>
              </a:defRPr>
            </a:lvl1pPr>
            <a:lvl2pPr marL="457182" indent="0">
              <a:buNone/>
              <a:defRPr sz="1400"/>
            </a:lvl2pPr>
            <a:lvl3pPr marL="914363" indent="0">
              <a:buNone/>
              <a:defRPr sz="1200"/>
            </a:lvl3pPr>
            <a:lvl4pPr marL="1371545" indent="0">
              <a:buNone/>
              <a:defRPr sz="1000"/>
            </a:lvl4pPr>
            <a:lvl5pPr marL="1828727" indent="0">
              <a:buNone/>
              <a:defRPr sz="1000"/>
            </a:lvl5pPr>
            <a:lvl6pPr marL="2285909" indent="0">
              <a:buNone/>
              <a:defRPr sz="1000"/>
            </a:lvl6pPr>
            <a:lvl7pPr marL="2743090" indent="0">
              <a:buNone/>
              <a:defRPr sz="1000"/>
            </a:lvl7pPr>
            <a:lvl8pPr marL="3200272" indent="0">
              <a:buNone/>
              <a:defRPr sz="1000"/>
            </a:lvl8pPr>
            <a:lvl9pPr marL="3657454" indent="0">
              <a:buNone/>
              <a:defRPr sz="1000"/>
            </a:lvl9pPr>
          </a:lstStyle>
          <a:p>
            <a:pPr lvl="0"/>
            <a:r>
              <a:rPr lang="en-US"/>
              <a:t>One column text slide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69900" y="752475"/>
            <a:ext cx="11252200" cy="0"/>
          </a:xfrm>
          <a:prstGeom prst="line">
            <a:avLst/>
          </a:prstGeom>
          <a:ln w="158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3"/>
          <p:cNvSpPr>
            <a:spLocks noGrp="1"/>
          </p:cNvSpPr>
          <p:nvPr>
            <p:ph sz="half" idx="18"/>
          </p:nvPr>
        </p:nvSpPr>
        <p:spPr>
          <a:xfrm>
            <a:off x="458788" y="1563103"/>
            <a:ext cx="11263312" cy="1384995"/>
          </a:xfrm>
        </p:spPr>
        <p:txBody>
          <a:bodyPr/>
          <a:lstStyle>
            <a:lvl1pPr marL="0" indent="0">
              <a:spcBef>
                <a:spcPts val="600"/>
              </a:spcBef>
              <a:buFont typeface="LucidaGrande" charset="0"/>
              <a:buNone/>
              <a:defRPr sz="2100" b="1">
                <a:solidFill>
                  <a:schemeClr val="bg2"/>
                </a:solidFill>
              </a:defRPr>
            </a:lvl1pPr>
            <a:lvl2pPr marL="342886" indent="-342886">
              <a:spcBef>
                <a:spcPts val="600"/>
              </a:spcBef>
              <a:buClr>
                <a:schemeClr val="bg2"/>
              </a:buClr>
              <a:buFont typeface="Wingdings" charset="2"/>
              <a:buChar char="§"/>
              <a:defRPr sz="2000">
                <a:solidFill>
                  <a:schemeClr val="tx1"/>
                </a:solidFill>
              </a:defRPr>
            </a:lvl2pPr>
            <a:lvl3pPr marL="717521" indent="-317487">
              <a:spcBef>
                <a:spcPts val="600"/>
              </a:spcBef>
              <a:buClr>
                <a:schemeClr val="bg2"/>
              </a:buClr>
              <a:buFont typeface="AppleSymbols" charset="0"/>
              <a:buChar char="⎻"/>
              <a:tabLst/>
              <a:defRPr sz="1800">
                <a:solidFill>
                  <a:schemeClr val="tx1"/>
                </a:solidFill>
              </a:defRPr>
            </a:lvl3pPr>
            <a:lvl4pPr marL="1035009" indent="-290502">
              <a:spcBef>
                <a:spcPts val="600"/>
              </a:spcBef>
              <a:buFont typeface="Wingdings" charset="2"/>
              <a:buChar char="§"/>
              <a:tabLst/>
              <a:defRPr>
                <a:solidFill>
                  <a:schemeClr val="tx1"/>
                </a:solidFill>
              </a:defRPr>
            </a:lvl4pPr>
            <a:lvl5pPr marL="0" indent="0">
              <a:buFont typeface="LucidaGrande" charset="0"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10483257" y="206079"/>
            <a:ext cx="1324431" cy="593711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03131" y="6620298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0" i="0">
                <a:solidFill>
                  <a:schemeClr val="bg2"/>
                </a:solidFill>
                <a:latin typeface="FSLola" charset="0"/>
                <a:ea typeface="FSLola" charset="0"/>
                <a:cs typeface="FSLola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5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096D-644A-D646-8D1E-D8434097998C}" type="datetimeFigureOut">
              <a:rPr kumimoji="1" lang="zh-CN" altLang="en-US" smtClean="0"/>
              <a:t>2025/3/10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A38C0-B77F-C145-A8D9-E871FAD2AEF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0973268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096D-644A-D646-8D1E-D8434097998C}" type="datetimeFigureOut">
              <a:rPr kumimoji="1" lang="zh-CN" altLang="en-US" smtClean="0"/>
              <a:t>2025/3/10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A38C0-B77F-C145-A8D9-E871FAD2AEF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2968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759" y="274638"/>
            <a:ext cx="11614484" cy="868362"/>
          </a:xfrm>
        </p:spPr>
        <p:txBody>
          <a:bodyPr/>
          <a:lstStyle>
            <a:lvl1pPr>
              <a:defRPr b="1" i="1">
                <a:solidFill>
                  <a:srgbClr val="509E2F"/>
                </a:solidFill>
                <a:latin typeface="FS Lola" charset="0"/>
                <a:ea typeface="FS Lola" charset="0"/>
                <a:cs typeface="FS Lola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F7509AC6-2DF8-A349-9C48-EB2AEB42B5C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March 10, 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r>
              <a:rPr>
                <a:solidFill>
                  <a:prstClr val="black">
                    <a:tint val="75000"/>
                  </a:prstClr>
                </a:solidFill>
              </a:rPr>
              <a:t>Private and confidential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D5324170-93A5-445D-8B53-F415BB1C9944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853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096D-644A-D646-8D1E-D8434097998C}" type="datetimeFigureOut">
              <a:rPr kumimoji="1" lang="zh-CN" altLang="en-US" smtClean="0"/>
              <a:t>2025/3/10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A38C0-B77F-C145-A8D9-E871FAD2AEF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104690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096D-644A-D646-8D1E-D8434097998C}" type="datetimeFigureOut">
              <a:rPr kumimoji="1" lang="zh-CN" altLang="en-US" smtClean="0"/>
              <a:t>2025/3/10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A38C0-B77F-C145-A8D9-E871FAD2AEF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9916381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096D-644A-D646-8D1E-D8434097998C}" type="datetimeFigureOut">
              <a:rPr kumimoji="1" lang="zh-CN" altLang="en-US" smtClean="0"/>
              <a:t>2025/3/10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A38C0-B77F-C145-A8D9-E871FAD2AEF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7284267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096D-644A-D646-8D1E-D8434097998C}" type="datetimeFigureOut">
              <a:rPr kumimoji="1" lang="zh-CN" altLang="en-US" smtClean="0"/>
              <a:t>2025/3/10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A38C0-B77F-C145-A8D9-E871FAD2AEF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903719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096D-644A-D646-8D1E-D8434097998C}" type="datetimeFigureOut">
              <a:rPr kumimoji="1" lang="zh-CN" altLang="en-US" smtClean="0"/>
              <a:t>2025/3/10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A38C0-B77F-C145-A8D9-E871FAD2AEF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904536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096D-644A-D646-8D1E-D8434097998C}" type="datetimeFigureOut">
              <a:rPr kumimoji="1" lang="zh-CN" altLang="en-US" smtClean="0"/>
              <a:t>2025/3/10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A38C0-B77F-C145-A8D9-E871FAD2AEF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3501145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096D-644A-D646-8D1E-D8434097998C}" type="datetimeFigureOut">
              <a:rPr kumimoji="1" lang="zh-CN" altLang="en-US" smtClean="0"/>
              <a:t>2025/3/10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A38C0-B77F-C145-A8D9-E871FAD2AEF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12017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096D-644A-D646-8D1E-D8434097998C}" type="datetimeFigureOut">
              <a:rPr kumimoji="1" lang="zh-CN" altLang="en-US" smtClean="0"/>
              <a:t>2025/3/10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A38C0-B77F-C145-A8D9-E871FAD2AEF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8983663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096D-644A-D646-8D1E-D8434097998C}" type="datetimeFigureOut">
              <a:rPr kumimoji="1" lang="zh-CN" altLang="en-US" smtClean="0"/>
              <a:t>2025/3/10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A38C0-B77F-C145-A8D9-E871FAD2AEF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35341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hoto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1201738"/>
            <a:ext cx="4005072" cy="2403475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0" y="3666643"/>
            <a:ext cx="4005072" cy="2403475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759" y="274638"/>
            <a:ext cx="11614484" cy="868362"/>
          </a:xfrm>
        </p:spPr>
        <p:txBody>
          <a:bodyPr/>
          <a:lstStyle>
            <a:lvl1pPr>
              <a:defRPr b="1" i="1">
                <a:solidFill>
                  <a:srgbClr val="509E2F"/>
                </a:solidFill>
                <a:latin typeface="FS Lola" charset="0"/>
                <a:ea typeface="FS Lola" charset="0"/>
                <a:cs typeface="FS Lola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F7509AC6-2DF8-A349-9C48-EB2AEB42B5C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March 10, 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r>
              <a:rPr>
                <a:solidFill>
                  <a:prstClr val="black">
                    <a:tint val="75000"/>
                  </a:prstClr>
                </a:solidFill>
              </a:rPr>
              <a:t>Private and confidential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D5324170-93A5-445D-8B53-F415BB1C9944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8168640" y="1201738"/>
            <a:ext cx="4005072" cy="2403475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8168640" y="3666643"/>
            <a:ext cx="4005072" cy="2403475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Picture Placeholder 13"/>
          <p:cNvSpPr>
            <a:spLocks noGrp="1"/>
          </p:cNvSpPr>
          <p:nvPr>
            <p:ph type="pic" sz="quarter" idx="17"/>
          </p:nvPr>
        </p:nvSpPr>
        <p:spPr>
          <a:xfrm>
            <a:off x="4084320" y="1201738"/>
            <a:ext cx="4005072" cy="2403475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0" name="Picture Placeholder 13"/>
          <p:cNvSpPr>
            <a:spLocks noGrp="1"/>
          </p:cNvSpPr>
          <p:nvPr>
            <p:ph type="pic" sz="quarter" idx="18"/>
          </p:nvPr>
        </p:nvSpPr>
        <p:spPr>
          <a:xfrm>
            <a:off x="4084320" y="3666643"/>
            <a:ext cx="4005072" cy="2403475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452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F7509AC6-2DF8-A349-9C48-EB2AEB42B5C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March 10, 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r>
              <a:rPr>
                <a:solidFill>
                  <a:prstClr val="black">
                    <a:tint val="75000"/>
                  </a:prstClr>
                </a:solidFill>
              </a:rPr>
              <a:t>Private and confidential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>
              <a:defRPr/>
            </a:pPr>
            <a:fld id="{D5324170-93A5-445D-8B53-F415BB1C9944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792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 userDrawn="1"/>
        </p:nvSpPr>
        <p:spPr>
          <a:xfrm>
            <a:off x="6825380" y="0"/>
            <a:ext cx="5366620" cy="685800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9BBB59"/>
              </a:solidFill>
              <a:effectLst/>
              <a:uLnTx/>
              <a:uFillTx/>
              <a:latin typeface="Trebuchet MS" panose="020B0603020202020204"/>
              <a:ea typeface=""/>
              <a:cs typeface="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84025-657D-9C46-8A68-9227B5FC4C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4" name="Title 1"/>
          <p:cNvSpPr>
            <a:spLocks noGrp="1"/>
          </p:cNvSpPr>
          <p:nvPr>
            <p:ph type="title"/>
          </p:nvPr>
        </p:nvSpPr>
        <p:spPr>
          <a:xfrm>
            <a:off x="444574" y="535915"/>
            <a:ext cx="5848259" cy="443198"/>
          </a:xfrm>
        </p:spPr>
        <p:txBody>
          <a:bodyPr anchor="ctr"/>
          <a:lstStyle>
            <a:lvl1pPr>
              <a:lnSpc>
                <a:spcPct val="80000"/>
              </a:lnSpc>
              <a:defRPr kumimoji="0" lang="en-US" sz="3600" b="1" i="1" u="none" strike="noStrike" kern="1200" cap="none" spc="-150" normalizeH="0" baseline="0" dirty="0">
                <a:ln>
                  <a:noFill/>
                </a:ln>
                <a:solidFill>
                  <a:srgbClr val="0C664F"/>
                </a:solidFill>
                <a:effectLst/>
                <a:uLnTx/>
                <a:uFillTx/>
                <a:latin typeface="FS Lola" charset="0"/>
                <a:ea typeface="FS Lola" charset="0"/>
                <a:cs typeface="FS Lola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5" name="Content Placeholder 3"/>
          <p:cNvSpPr>
            <a:spLocks noGrp="1"/>
          </p:cNvSpPr>
          <p:nvPr>
            <p:ph sz="half" idx="18"/>
          </p:nvPr>
        </p:nvSpPr>
        <p:spPr>
          <a:xfrm>
            <a:off x="444574" y="1433904"/>
            <a:ext cx="5848259" cy="310249"/>
          </a:xfrm>
          <a:solidFill>
            <a:schemeClr val="bg2"/>
          </a:solidFill>
        </p:spPr>
        <p:txBody>
          <a:bodyPr wrap="square" lIns="0" tIns="0" rIns="0" bIns="0" rtlCol="0" anchor="ctr">
            <a:noAutofit/>
          </a:bodyPr>
          <a:lstStyle>
            <a:lvl1pPr algn="ctr">
              <a:defRPr lang="en-US" sz="1800" dirty="0">
                <a:latin typeface="+mn-lt"/>
                <a:ea typeface="+mn-ea"/>
                <a:cs typeface="+mn-cs"/>
              </a:defRPr>
            </a:lvl1pPr>
            <a:lvl2pPr>
              <a:defRPr kumimoji="0" lang="en-US" sz="1400" b="1" i="1" u="none" strike="noStrike" kern="0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S Lola" charset="0"/>
                <a:ea typeface="FS Lola" charset="0"/>
                <a:cs typeface="FS Lola" charset="0"/>
              </a:defRPr>
            </a:lvl2pPr>
          </a:lstStyle>
          <a:p>
            <a:pPr marL="11113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7" name="Text Placeholder 34"/>
          <p:cNvSpPr>
            <a:spLocks noGrp="1"/>
          </p:cNvSpPr>
          <p:nvPr>
            <p:ph type="body" sz="quarter" idx="39"/>
          </p:nvPr>
        </p:nvSpPr>
        <p:spPr>
          <a:xfrm>
            <a:off x="444574" y="1900008"/>
            <a:ext cx="5848259" cy="1129260"/>
          </a:xfrm>
          <a:noFill/>
        </p:spPr>
        <p:txBody>
          <a:bodyPr anchor="t">
            <a:noAutofit/>
          </a:bodyPr>
          <a:lstStyle>
            <a:lvl1pPr marL="0" indent="0">
              <a:buNone/>
              <a:tabLst/>
              <a:defRPr sz="18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1pPr>
            <a:lvl2pPr marL="320675" indent="-320675">
              <a:buFont typeface="Wingdings" charset="2"/>
              <a:buChar char="§"/>
              <a:tabLst/>
              <a:defRPr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2pPr>
            <a:lvl3pPr marL="717550" indent="-307975">
              <a:buFont typeface="AppleSymbols" charset="0"/>
              <a:buChar char="⎻"/>
              <a:tabLst/>
              <a:defRPr sz="14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3pPr>
            <a:lvl4pPr marL="2247900" indent="-285750">
              <a:buFont typeface="Wingdings" charset="2"/>
              <a:buChar char="§"/>
              <a:tabLst/>
              <a:defRPr sz="1200">
                <a:solidFill>
                  <a:srgbClr val="FFFFFF"/>
                </a:solidFill>
              </a:defRPr>
            </a:lvl4pPr>
            <a:lvl5pPr marL="2247900" indent="-285750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9" name="Text Placeholder 34"/>
          <p:cNvSpPr>
            <a:spLocks noGrp="1"/>
          </p:cNvSpPr>
          <p:nvPr>
            <p:ph type="body" sz="quarter" idx="40"/>
          </p:nvPr>
        </p:nvSpPr>
        <p:spPr>
          <a:xfrm>
            <a:off x="444574" y="3065263"/>
            <a:ext cx="5848259" cy="1129260"/>
          </a:xfrm>
          <a:noFill/>
        </p:spPr>
        <p:txBody>
          <a:bodyPr anchor="t">
            <a:noAutofit/>
          </a:bodyPr>
          <a:lstStyle>
            <a:lvl1pPr marL="0" indent="0">
              <a:buNone/>
              <a:tabLst/>
              <a:defRPr sz="18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1pPr>
            <a:lvl2pPr marL="320675" indent="-320675">
              <a:buFont typeface="Wingdings" charset="2"/>
              <a:buChar char="§"/>
              <a:tabLst/>
              <a:defRPr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2pPr>
            <a:lvl3pPr marL="717550" indent="-307975">
              <a:buFont typeface="AppleSymbols" charset="0"/>
              <a:buChar char="⎻"/>
              <a:tabLst/>
              <a:defRPr sz="14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3pPr>
            <a:lvl4pPr marL="2247900" indent="-285750">
              <a:buFont typeface="Wingdings" charset="2"/>
              <a:buChar char="§"/>
              <a:tabLst/>
              <a:defRPr sz="1200">
                <a:solidFill>
                  <a:srgbClr val="FFFFFF"/>
                </a:solidFill>
              </a:defRPr>
            </a:lvl4pPr>
            <a:lvl5pPr marL="2247900" indent="-285750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0" name="Text Placeholder 34"/>
          <p:cNvSpPr>
            <a:spLocks noGrp="1"/>
          </p:cNvSpPr>
          <p:nvPr>
            <p:ph type="body" sz="quarter" idx="41"/>
          </p:nvPr>
        </p:nvSpPr>
        <p:spPr>
          <a:xfrm>
            <a:off x="450538" y="4232769"/>
            <a:ext cx="5848259" cy="1129260"/>
          </a:xfrm>
          <a:noFill/>
        </p:spPr>
        <p:txBody>
          <a:bodyPr anchor="t">
            <a:noAutofit/>
          </a:bodyPr>
          <a:lstStyle>
            <a:lvl1pPr marL="0" indent="0">
              <a:buNone/>
              <a:tabLst/>
              <a:defRPr sz="18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1pPr>
            <a:lvl2pPr marL="320675" indent="-320675">
              <a:buFont typeface="Wingdings" charset="2"/>
              <a:buChar char="§"/>
              <a:tabLst/>
              <a:defRPr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2pPr>
            <a:lvl3pPr marL="717550" indent="-307975">
              <a:buFont typeface="AppleSymbols" charset="0"/>
              <a:buChar char="⎻"/>
              <a:tabLst/>
              <a:defRPr sz="14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3pPr>
            <a:lvl4pPr marL="2247900" indent="-285750">
              <a:buFont typeface="Wingdings" charset="2"/>
              <a:buChar char="§"/>
              <a:tabLst/>
              <a:defRPr sz="1200">
                <a:solidFill>
                  <a:srgbClr val="FFFFFF"/>
                </a:solidFill>
              </a:defRPr>
            </a:lvl4pPr>
            <a:lvl5pPr marL="2247900" indent="-285750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1" name="Text Placeholder 34"/>
          <p:cNvSpPr>
            <a:spLocks noGrp="1"/>
          </p:cNvSpPr>
          <p:nvPr>
            <p:ph type="body" sz="quarter" idx="42"/>
          </p:nvPr>
        </p:nvSpPr>
        <p:spPr>
          <a:xfrm>
            <a:off x="450538" y="5406676"/>
            <a:ext cx="5848259" cy="1129260"/>
          </a:xfrm>
          <a:noFill/>
        </p:spPr>
        <p:txBody>
          <a:bodyPr anchor="t">
            <a:noAutofit/>
          </a:bodyPr>
          <a:lstStyle>
            <a:lvl1pPr marL="0" indent="0">
              <a:buNone/>
              <a:tabLst/>
              <a:defRPr sz="18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1pPr>
            <a:lvl2pPr marL="320675" indent="-320675">
              <a:buFont typeface="Wingdings" charset="2"/>
              <a:buChar char="§"/>
              <a:tabLst/>
              <a:defRPr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2pPr>
            <a:lvl3pPr marL="717550" indent="-307975">
              <a:buFont typeface="AppleSymbols" charset="0"/>
              <a:buChar char="⎻"/>
              <a:tabLst/>
              <a:defRPr sz="1400" b="1" i="1">
                <a:solidFill>
                  <a:schemeClr val="tx2"/>
                </a:solidFill>
                <a:latin typeface="FS Lola" charset="0"/>
                <a:ea typeface="FS Lola" charset="0"/>
                <a:cs typeface="FS Lola" charset="0"/>
              </a:defRPr>
            </a:lvl3pPr>
            <a:lvl4pPr marL="2247900" indent="-285750">
              <a:buFont typeface="Wingdings" charset="2"/>
              <a:buChar char="§"/>
              <a:tabLst/>
              <a:defRPr sz="1200">
                <a:solidFill>
                  <a:srgbClr val="FFFFFF"/>
                </a:solidFill>
              </a:defRPr>
            </a:lvl4pPr>
            <a:lvl5pPr marL="2247900" indent="-285750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3" name="Picture Placeholder 62"/>
          <p:cNvSpPr>
            <a:spLocks noGrp="1"/>
          </p:cNvSpPr>
          <p:nvPr>
            <p:ph type="pic" sz="quarter" idx="43" hasCustomPrompt="1"/>
          </p:nvPr>
        </p:nvSpPr>
        <p:spPr>
          <a:xfrm>
            <a:off x="6515289" y="1433904"/>
            <a:ext cx="1309528" cy="1381125"/>
          </a:xfrm>
          <a:solidFill>
            <a:schemeClr val="bg1"/>
          </a:solidFill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ICON</a:t>
            </a:r>
          </a:p>
        </p:txBody>
      </p:sp>
      <p:sp>
        <p:nvSpPr>
          <p:cNvPr id="64" name="Picture Placeholder 62"/>
          <p:cNvSpPr>
            <a:spLocks noGrp="1"/>
          </p:cNvSpPr>
          <p:nvPr>
            <p:ph type="pic" sz="quarter" idx="44" hasCustomPrompt="1"/>
          </p:nvPr>
        </p:nvSpPr>
        <p:spPr>
          <a:xfrm>
            <a:off x="6515289" y="3027629"/>
            <a:ext cx="1309528" cy="1381125"/>
          </a:xfrm>
          <a:solidFill>
            <a:schemeClr val="bg1"/>
          </a:solidFill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ICON</a:t>
            </a:r>
          </a:p>
        </p:txBody>
      </p:sp>
      <p:sp>
        <p:nvSpPr>
          <p:cNvPr id="65" name="Picture Placeholder 62"/>
          <p:cNvSpPr>
            <a:spLocks noGrp="1"/>
          </p:cNvSpPr>
          <p:nvPr>
            <p:ph type="pic" sz="quarter" idx="45" hasCustomPrompt="1"/>
          </p:nvPr>
        </p:nvSpPr>
        <p:spPr>
          <a:xfrm>
            <a:off x="6515289" y="4621023"/>
            <a:ext cx="1309528" cy="1381125"/>
          </a:xfrm>
          <a:solidFill>
            <a:schemeClr val="bg1"/>
          </a:solidFill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ICON</a:t>
            </a:r>
          </a:p>
        </p:txBody>
      </p:sp>
      <p:sp>
        <p:nvSpPr>
          <p:cNvPr id="67" name="Text Placeholder 34"/>
          <p:cNvSpPr>
            <a:spLocks noGrp="1"/>
          </p:cNvSpPr>
          <p:nvPr>
            <p:ph type="body" sz="quarter" idx="46"/>
          </p:nvPr>
        </p:nvSpPr>
        <p:spPr>
          <a:xfrm>
            <a:off x="8047273" y="1433903"/>
            <a:ext cx="3611118" cy="1381125"/>
          </a:xfrm>
          <a:noFill/>
        </p:spPr>
        <p:txBody>
          <a:bodyPr anchor="t">
            <a:noAutofit/>
          </a:bodyPr>
          <a:lstStyle>
            <a:lvl1pPr marL="320675" indent="-320675">
              <a:tabLst/>
              <a:defRPr sz="1800" b="1">
                <a:solidFill>
                  <a:schemeClr val="bg1"/>
                </a:solidFill>
              </a:defRPr>
            </a:lvl1pPr>
            <a:lvl2pPr marL="320675" indent="-320675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2pPr>
            <a:lvl3pPr marL="717550" indent="-307975">
              <a:buFont typeface="AppleSymbols" charset="0"/>
              <a:buChar char="⎻"/>
              <a:tabLst/>
              <a:defRPr sz="1400">
                <a:solidFill>
                  <a:srgbClr val="FFFFFF"/>
                </a:solidFill>
              </a:defRPr>
            </a:lvl3pPr>
            <a:lvl4pPr marL="2247900" indent="-285750">
              <a:buFont typeface="Wingdings" charset="2"/>
              <a:buChar char="§"/>
              <a:tabLst/>
              <a:defRPr sz="1200">
                <a:solidFill>
                  <a:srgbClr val="FFFFFF"/>
                </a:solidFill>
              </a:defRPr>
            </a:lvl4pPr>
            <a:lvl5pPr marL="2247900" indent="-285750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8" name="Text Placeholder 34"/>
          <p:cNvSpPr>
            <a:spLocks noGrp="1"/>
          </p:cNvSpPr>
          <p:nvPr>
            <p:ph type="body" sz="quarter" idx="47"/>
          </p:nvPr>
        </p:nvSpPr>
        <p:spPr>
          <a:xfrm>
            <a:off x="8047273" y="3027629"/>
            <a:ext cx="3611118" cy="1381125"/>
          </a:xfrm>
          <a:noFill/>
        </p:spPr>
        <p:txBody>
          <a:bodyPr anchor="t">
            <a:noAutofit/>
          </a:bodyPr>
          <a:lstStyle>
            <a:lvl1pPr marL="320675" indent="-320675">
              <a:tabLst/>
              <a:defRPr sz="1800" b="1">
                <a:solidFill>
                  <a:schemeClr val="bg1"/>
                </a:solidFill>
              </a:defRPr>
            </a:lvl1pPr>
            <a:lvl2pPr marL="320675" indent="-320675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2pPr>
            <a:lvl3pPr marL="717550" indent="-307975">
              <a:buFont typeface="AppleSymbols" charset="0"/>
              <a:buChar char="⎻"/>
              <a:tabLst/>
              <a:defRPr sz="1400">
                <a:solidFill>
                  <a:srgbClr val="FFFFFF"/>
                </a:solidFill>
              </a:defRPr>
            </a:lvl3pPr>
            <a:lvl4pPr marL="2247900" indent="-285750">
              <a:buFont typeface="Wingdings" charset="2"/>
              <a:buChar char="§"/>
              <a:tabLst/>
              <a:defRPr sz="1200">
                <a:solidFill>
                  <a:srgbClr val="FFFFFF"/>
                </a:solidFill>
              </a:defRPr>
            </a:lvl4pPr>
            <a:lvl5pPr marL="2247900" indent="-285750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9" name="Text Placeholder 34"/>
          <p:cNvSpPr>
            <a:spLocks noGrp="1"/>
          </p:cNvSpPr>
          <p:nvPr>
            <p:ph type="body" sz="quarter" idx="48"/>
          </p:nvPr>
        </p:nvSpPr>
        <p:spPr>
          <a:xfrm>
            <a:off x="8047273" y="4621023"/>
            <a:ext cx="3611118" cy="1381125"/>
          </a:xfrm>
          <a:noFill/>
        </p:spPr>
        <p:txBody>
          <a:bodyPr anchor="t">
            <a:noAutofit/>
          </a:bodyPr>
          <a:lstStyle>
            <a:lvl1pPr marL="320675" indent="-320675">
              <a:tabLst/>
              <a:defRPr sz="1800" b="1">
                <a:solidFill>
                  <a:schemeClr val="bg1"/>
                </a:solidFill>
              </a:defRPr>
            </a:lvl1pPr>
            <a:lvl2pPr marL="320675" indent="-320675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2pPr>
            <a:lvl3pPr marL="717550" indent="-307975">
              <a:buFont typeface="AppleSymbols" charset="0"/>
              <a:buChar char="⎻"/>
              <a:tabLst/>
              <a:defRPr sz="1400">
                <a:solidFill>
                  <a:srgbClr val="FFFFFF"/>
                </a:solidFill>
              </a:defRPr>
            </a:lvl3pPr>
            <a:lvl4pPr marL="2247900" indent="-285750">
              <a:buFont typeface="Wingdings" charset="2"/>
              <a:buChar char="§"/>
              <a:tabLst/>
              <a:defRPr sz="1200">
                <a:solidFill>
                  <a:srgbClr val="FFFFFF"/>
                </a:solidFill>
              </a:defRPr>
            </a:lvl4pPr>
            <a:lvl5pPr marL="2247900" indent="-285750">
              <a:buFont typeface="Wingdings" charset="2"/>
              <a:buChar char="§"/>
              <a:tabLst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9" hasCustomPrompt="1"/>
          </p:nvPr>
        </p:nvSpPr>
        <p:spPr>
          <a:xfrm>
            <a:off x="7258050" y="535915"/>
            <a:ext cx="4400550" cy="590931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Tx/>
              <a:buNone/>
              <a:defRPr kumimoji="0" lang="en-US" sz="2400" b="1" i="0" u="none" strike="noStrike" kern="0" cap="none" spc="0" normalizeH="0" baseline="0" dirty="0">
                <a:ln>
                  <a:noFill/>
                </a:ln>
                <a:solidFill>
                  <a:srgbClr val="CEDC00"/>
                </a:solidFill>
                <a:effectLst/>
                <a:uLnTx/>
                <a:uFillTx/>
                <a:latin typeface="FSLola" charset="0"/>
                <a:ea typeface="FSLola" charset="0"/>
                <a:cs typeface="FSLola" charset="0"/>
              </a:defRPr>
            </a:lvl1pPr>
          </a:lstStyle>
          <a:p>
            <a:r>
              <a:rPr lang="en-US" sz="2400" b="1" i="0" kern="0" spc="0">
                <a:solidFill>
                  <a:srgbClr val="CEDC00"/>
                </a:solidFill>
                <a:latin typeface="FSLola" charset="0"/>
                <a:ea typeface="FSLola" charset="0"/>
                <a:cs typeface="FSLola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2351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oleObject" Target="../embeddings/oleObject3.bin"/><Relationship Id="rId2" Type="http://schemas.openxmlformats.org/officeDocument/2006/relationships/slideLayout" Target="../slideLayouts/slideLayout14.xml"/><Relationship Id="rId16" Type="http://schemas.openxmlformats.org/officeDocument/2006/relationships/tags" Target="../tags/tag6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ags" Target="../tags/tag5.xml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vmlDrawing" Target="../drawings/vmlDrawing3.v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oleObject" Target="../embeddings/oleObject5.bin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tags" Target="../tags/tag10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tags" Target="../tags/tag9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vmlDrawing" Target="../drawings/vmlDrawing5.v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theme" Target="../theme/theme3.xml"/><Relationship Id="rId27" Type="http://schemas.openxmlformats.org/officeDocument/2006/relationships/image" Target="../media/image13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4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oleObject" Target="../embeddings/oleObject6.bin"/><Relationship Id="rId2" Type="http://schemas.openxmlformats.org/officeDocument/2006/relationships/slideLayout" Target="../slideLayouts/slideLayout47.xml"/><Relationship Id="rId16" Type="http://schemas.openxmlformats.org/officeDocument/2006/relationships/tags" Target="../tags/tag12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tags" Target="../tags/tag11.xml"/><Relationship Id="rId10" Type="http://schemas.openxmlformats.org/officeDocument/2006/relationships/slideLayout" Target="../slideLayouts/slideLayout55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vmlDrawing" Target="../drawings/vmlDrawing6.v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04DFF18-E8E3-438E-B283-3A13CEEF1B6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2088420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think-cell Slide" r:id="rId17" imgW="526" imgH="526" progId="TCLayout.ActiveDocument.1">
                  <p:embed/>
                </p:oleObj>
              </mc:Choice>
              <mc:Fallback>
                <p:oleObj name="think-cell Slide" r:id="rId17" imgW="526" imgH="52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04DFF18-E8E3-438E-B283-3A13CEEF1B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D4177D01-93FC-4BB1-9A02-AB9DB33D8E70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84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1" baseline="0">
              <a:latin typeface="FS Lola"/>
              <a:sym typeface="FS Lola"/>
            </a:endParaRPr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88758" y="274638"/>
            <a:ext cx="11614484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88758" y="1295400"/>
            <a:ext cx="11614484" cy="483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88758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FS Lola Medium" charset="0"/>
                <a:ea typeface="FS Lola Medium" charset="0"/>
                <a:cs typeface="FS Lola Medium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30C88BD-3017-8947-AE82-F9D95508D1E0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March 10, 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8632" y="6356350"/>
            <a:ext cx="5614736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>
                <a:solidFill>
                  <a:schemeClr val="tx1">
                    <a:tint val="75000"/>
                  </a:schemeClr>
                </a:solidFill>
                <a:latin typeface="FS Lola Medium" charset="0"/>
                <a:ea typeface="FS Lola Medium" charset="0"/>
                <a:cs typeface="FS Lola Medium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Private and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24128" y="6356350"/>
            <a:ext cx="379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>
                <a:solidFill>
                  <a:schemeClr val="tx2"/>
                </a:solidFill>
                <a:latin typeface="FS Lola Medium" charset="0"/>
                <a:ea typeface="FS Lola Medium" charset="0"/>
                <a:cs typeface="FS Lola Medium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B11B6D3-58F6-44B4-B06F-E1DE432344F2}" type="slidenum">
              <a:rPr lang="uk-UA" smtClean="0">
                <a:solidFill>
                  <a:srgbClr val="00664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uk-UA">
              <a:solidFill>
                <a:srgbClr val="00664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932" y="6224973"/>
            <a:ext cx="1414328" cy="63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848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2" r:id="rId10"/>
    <p:sldLayoutId id="2147483783" r:id="rId11"/>
    <p:sldLayoutId id="2147483784" r:id="rId12"/>
  </p:sldLayoutIdLst>
  <p:transition spd="med">
    <p:strips dir="rd"/>
  </p:transition>
  <p:hf hdr="0"/>
  <p:txStyles>
    <p:titleStyle>
      <a:lvl1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 i="1" kern="1200" spc="-150">
          <a:solidFill>
            <a:srgbClr val="509E2F"/>
          </a:solidFill>
          <a:latin typeface="FS Lola" charset="0"/>
          <a:ea typeface="FS Lola" charset="0"/>
          <a:cs typeface="FS Lola" charset="0"/>
        </a:defRPr>
      </a:lvl1pPr>
      <a:lvl2pPr algn="l" defTabSz="685800" rtl="0" eaLnBrk="0" fontAlgn="base" hangingPunct="0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2pPr>
      <a:lvl3pPr algn="l" defTabSz="685800" rtl="0" eaLnBrk="0" fontAlgn="base" hangingPunct="0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3pPr>
      <a:lvl4pPr algn="l" defTabSz="685800" rtl="0" eaLnBrk="0" fontAlgn="base" hangingPunct="0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4pPr>
      <a:lvl5pPr algn="l" defTabSz="685800" rtl="0" eaLnBrk="0" fontAlgn="base" hangingPunct="0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5pPr>
      <a:lvl6pPr marL="457200" algn="l" defTabSz="685800" rtl="0" fontAlgn="base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6pPr>
      <a:lvl7pPr marL="914400" algn="l" defTabSz="685800" rtl="0" fontAlgn="base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7pPr>
      <a:lvl8pPr marL="1371600" algn="l" defTabSz="685800" rtl="0" fontAlgn="base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8pPr>
      <a:lvl9pPr marL="1828800" algn="l" defTabSz="685800" rtl="0" fontAlgn="base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9pPr>
    </p:titleStyle>
    <p:bodyStyle>
      <a:lvl1pPr marL="257175" indent="-257175" algn="l" defTabSz="685800" rtl="0" eaLnBrk="0" fontAlgn="base" hangingPunct="0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FS Lola Medium" charset="0"/>
          <a:ea typeface="FS Lola Medium" charset="0"/>
          <a:cs typeface="FS Lola Medium" charset="0"/>
        </a:defRPr>
      </a:lvl1pPr>
      <a:lvl2pPr marL="557213" indent="-214313" algn="l" defTabSz="685800" rtl="0" eaLnBrk="0" fontAlgn="base" hangingPunct="0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b="0" i="0" kern="1200">
          <a:solidFill>
            <a:schemeClr val="tx1"/>
          </a:solidFill>
          <a:latin typeface="FS Lola Medium" charset="0"/>
          <a:ea typeface="FS Lola Medium" charset="0"/>
          <a:cs typeface="FS Lola Medium" charset="0"/>
        </a:defRPr>
      </a:lvl2pPr>
      <a:lvl3pPr marL="857250" indent="-171450" algn="l" defTabSz="685800" rtl="0" eaLnBrk="0" fontAlgn="base" hangingPunct="0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FS Lola Medium" charset="0"/>
          <a:ea typeface="FS Lola Medium" charset="0"/>
          <a:cs typeface="FS Lola Medium" charset="0"/>
        </a:defRPr>
      </a:lvl3pPr>
      <a:lvl4pPr marL="1200150" indent="-171450" algn="l" defTabSz="685800" rtl="0" eaLnBrk="0" fontAlgn="base" hangingPunct="0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300" b="0" i="0" kern="1200">
          <a:solidFill>
            <a:schemeClr val="tx1"/>
          </a:solidFill>
          <a:latin typeface="FS Lola Medium" charset="0"/>
          <a:ea typeface="FS Lola Medium" charset="0"/>
          <a:cs typeface="FS Lola Medium" charset="0"/>
        </a:defRPr>
      </a:lvl4pPr>
      <a:lvl5pPr marL="1543050" indent="-171450" algn="l" defTabSz="685800" rtl="0" eaLnBrk="0" fontAlgn="base" hangingPunct="0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300" b="0" i="0" kern="1200">
          <a:solidFill>
            <a:schemeClr val="tx1"/>
          </a:solidFill>
          <a:latin typeface="FS Lola Medium" charset="0"/>
          <a:ea typeface="FS Lola Medium" charset="0"/>
          <a:cs typeface="FS Lola Medium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04DFF18-E8E3-438E-B283-3A13CEEF1B6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29675004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think-cell Slide" r:id="rId17" imgW="526" imgH="526" progId="TCLayout.ActiveDocument.1">
                  <p:embed/>
                </p:oleObj>
              </mc:Choice>
              <mc:Fallback>
                <p:oleObj name="think-cell Slide" r:id="rId17" imgW="526" imgH="52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04DFF18-E8E3-438E-B283-3A13CEEF1B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D4177D01-93FC-4BB1-9A02-AB9DB33D8E70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84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1" baseline="0">
              <a:latin typeface="FS Lola"/>
              <a:sym typeface="FS Lola"/>
            </a:endParaRPr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88758" y="274638"/>
            <a:ext cx="11614484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88758" y="1295400"/>
            <a:ext cx="11614484" cy="483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88758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FS Lola Medium" charset="0"/>
                <a:ea typeface="FS Lola Medium" charset="0"/>
                <a:cs typeface="FS Lola Medium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30C88BD-3017-8947-AE82-F9D95508D1E0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March 10, 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8632" y="6356350"/>
            <a:ext cx="5614736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>
                <a:solidFill>
                  <a:schemeClr val="tx1">
                    <a:tint val="75000"/>
                  </a:schemeClr>
                </a:solidFill>
                <a:latin typeface="FS Lola Medium" charset="0"/>
                <a:ea typeface="FS Lola Medium" charset="0"/>
                <a:cs typeface="FS Lola Medium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Private and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24128" y="6356350"/>
            <a:ext cx="379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>
                <a:solidFill>
                  <a:schemeClr val="tx2"/>
                </a:solidFill>
                <a:latin typeface="FS Lola Medium" charset="0"/>
                <a:ea typeface="FS Lola Medium" charset="0"/>
                <a:cs typeface="FS Lola Medium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B11B6D3-58F6-44B4-B06F-E1DE432344F2}" type="slidenum">
              <a:rPr lang="uk-UA" smtClean="0">
                <a:solidFill>
                  <a:srgbClr val="00664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uk-UA">
              <a:solidFill>
                <a:srgbClr val="00664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932" y="6224973"/>
            <a:ext cx="1414328" cy="63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102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  <p:sldLayoutId id="2147483897" r:id="rId12"/>
  </p:sldLayoutIdLst>
  <p:transition spd="med">
    <p:strips dir="rd"/>
  </p:transition>
  <p:hf hdr="0"/>
  <p:txStyles>
    <p:titleStyle>
      <a:lvl1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 i="1" kern="1200" spc="-150">
          <a:solidFill>
            <a:srgbClr val="509E2F"/>
          </a:solidFill>
          <a:latin typeface="FS Lola" charset="0"/>
          <a:ea typeface="FS Lola" charset="0"/>
          <a:cs typeface="FS Lola" charset="0"/>
        </a:defRPr>
      </a:lvl1pPr>
      <a:lvl2pPr algn="l" defTabSz="685800" rtl="0" eaLnBrk="0" fontAlgn="base" hangingPunct="0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2pPr>
      <a:lvl3pPr algn="l" defTabSz="685800" rtl="0" eaLnBrk="0" fontAlgn="base" hangingPunct="0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3pPr>
      <a:lvl4pPr algn="l" defTabSz="685800" rtl="0" eaLnBrk="0" fontAlgn="base" hangingPunct="0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4pPr>
      <a:lvl5pPr algn="l" defTabSz="685800" rtl="0" eaLnBrk="0" fontAlgn="base" hangingPunct="0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5pPr>
      <a:lvl6pPr marL="457200" algn="l" defTabSz="685800" rtl="0" fontAlgn="base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6pPr>
      <a:lvl7pPr marL="914400" algn="l" defTabSz="685800" rtl="0" fontAlgn="base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7pPr>
      <a:lvl8pPr marL="1371600" algn="l" defTabSz="685800" rtl="0" fontAlgn="base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8pPr>
      <a:lvl9pPr marL="1828800" algn="l" defTabSz="685800" rtl="0" fontAlgn="base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9pPr>
    </p:titleStyle>
    <p:bodyStyle>
      <a:lvl1pPr marL="257175" indent="-257175" algn="l" defTabSz="685800" rtl="0" eaLnBrk="0" fontAlgn="base" hangingPunct="0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FS Lola Medium" charset="0"/>
          <a:ea typeface="FS Lola Medium" charset="0"/>
          <a:cs typeface="FS Lola Medium" charset="0"/>
        </a:defRPr>
      </a:lvl1pPr>
      <a:lvl2pPr marL="557213" indent="-214313" algn="l" defTabSz="685800" rtl="0" eaLnBrk="0" fontAlgn="base" hangingPunct="0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b="0" i="0" kern="1200">
          <a:solidFill>
            <a:schemeClr val="tx1"/>
          </a:solidFill>
          <a:latin typeface="FS Lola Medium" charset="0"/>
          <a:ea typeface="FS Lola Medium" charset="0"/>
          <a:cs typeface="FS Lola Medium" charset="0"/>
        </a:defRPr>
      </a:lvl2pPr>
      <a:lvl3pPr marL="857250" indent="-171450" algn="l" defTabSz="685800" rtl="0" eaLnBrk="0" fontAlgn="base" hangingPunct="0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FS Lola Medium" charset="0"/>
          <a:ea typeface="FS Lola Medium" charset="0"/>
          <a:cs typeface="FS Lola Medium" charset="0"/>
        </a:defRPr>
      </a:lvl3pPr>
      <a:lvl4pPr marL="1200150" indent="-171450" algn="l" defTabSz="685800" rtl="0" eaLnBrk="0" fontAlgn="base" hangingPunct="0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300" b="0" i="0" kern="1200">
          <a:solidFill>
            <a:schemeClr val="tx1"/>
          </a:solidFill>
          <a:latin typeface="FS Lola Medium" charset="0"/>
          <a:ea typeface="FS Lola Medium" charset="0"/>
          <a:cs typeface="FS Lola Medium" charset="0"/>
        </a:defRPr>
      </a:lvl4pPr>
      <a:lvl5pPr marL="1543050" indent="-171450" algn="l" defTabSz="685800" rtl="0" eaLnBrk="0" fontAlgn="base" hangingPunct="0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300" b="0" i="0" kern="1200">
          <a:solidFill>
            <a:schemeClr val="tx1"/>
          </a:solidFill>
          <a:latin typeface="FS Lola Medium" charset="0"/>
          <a:ea typeface="FS Lola Medium" charset="0"/>
          <a:cs typeface="FS Lola Medium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7EEA8A15-56A3-466A-86D7-8C5645128F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4"/>
            </p:custData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think-cell Slide" r:id="rId26" imgW="270" imgH="270" progId="TCLayout.ActiveDocument.1">
                  <p:embed/>
                </p:oleObj>
              </mc:Choice>
              <mc:Fallback>
                <p:oleObj name="think-cell Slide" r:id="rId26" imgW="270" imgH="270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EEA8A15-56A3-466A-86D7-8C5645128F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27C70741-2830-4C39-8BF7-321058937957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8000"/>
              </a:lnSpc>
              <a:spcBef>
                <a:spcPct val="0"/>
              </a:spcBef>
              <a:spcAft>
                <a:spcPct val="0"/>
              </a:spcAft>
            </a:pPr>
            <a:endParaRPr lang="en-US" sz="1800" b="1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1160" y="339222"/>
            <a:ext cx="11420856" cy="6858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/>
              <a:t>Slide title that spans a single 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4208" y="1280158"/>
            <a:ext cx="11420856" cy="496824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3193" y="6488642"/>
            <a:ext cx="1534267" cy="1238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25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488642"/>
            <a:ext cx="4114800" cy="1238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25">
                <a:solidFill>
                  <a:schemeClr val="tx1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48720" y="6477001"/>
            <a:ext cx="458072" cy="123824"/>
          </a:xfrm>
          <a:prstGeom prst="rect">
            <a:avLst/>
          </a:prstGeom>
        </p:spPr>
        <p:txBody>
          <a:bodyPr vert="horz" lIns="0" tIns="0" rIns="0" bIns="45720" rtlCol="0" anchor="ctr"/>
          <a:lstStyle>
            <a:lvl1pPr algn="r">
              <a:defRPr sz="6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4023F24-2D24-694A-BE58-6F02E6BB76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542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  <p:sldLayoutId id="2147483964" r:id="rId12"/>
    <p:sldLayoutId id="2147483965" r:id="rId13"/>
    <p:sldLayoutId id="2147483966" r:id="rId14"/>
    <p:sldLayoutId id="2147483967" r:id="rId15"/>
    <p:sldLayoutId id="2147483968" r:id="rId16"/>
    <p:sldLayoutId id="2147483969" r:id="rId17"/>
    <p:sldLayoutId id="2147483970" r:id="rId18"/>
    <p:sldLayoutId id="2147483971" r:id="rId19"/>
    <p:sldLayoutId id="2147483972" r:id="rId20"/>
    <p:sldLayoutId id="2147483973" r:id="rId21"/>
  </p:sldLayoutIdLst>
  <p:hf hdr="0" ftr="0" dt="0"/>
  <p:txStyles>
    <p:titleStyle>
      <a:lvl1pPr algn="l" defTabSz="685800" rtl="0" eaLnBrk="1" latinLnBrk="0" hangingPunct="1">
        <a:lnSpc>
          <a:spcPct val="98000"/>
        </a:lnSpc>
        <a:spcBef>
          <a:spcPct val="0"/>
        </a:spcBef>
        <a:buNone/>
        <a:defRPr kumimoji="1" sz="1800" b="1" i="0" kern="1200" baseline="0">
          <a:solidFill>
            <a:schemeClr val="accent1"/>
          </a:solidFill>
          <a:latin typeface="Arial" charset="0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750"/>
        </a:spcBef>
        <a:buFontTx/>
        <a:buNone/>
        <a:defRPr kumimoji="1" sz="1125" b="1" i="0" kern="1200" baseline="0">
          <a:solidFill>
            <a:schemeClr val="tx1"/>
          </a:solidFill>
          <a:latin typeface="Arial" charset="0"/>
          <a:ea typeface="+mn-ea"/>
          <a:cs typeface="+mn-cs"/>
        </a:defRPr>
      </a:lvl1pPr>
      <a:lvl2pPr marL="0" indent="0" algn="l" defTabSz="685800" rtl="0" eaLnBrk="1" latinLnBrk="0" hangingPunct="1">
        <a:lnSpc>
          <a:spcPct val="100000"/>
        </a:lnSpc>
        <a:spcBef>
          <a:spcPts val="0"/>
        </a:spcBef>
        <a:buFontTx/>
        <a:buNone/>
        <a:defRPr kumimoji="1" sz="1125" kern="1200" baseline="0">
          <a:solidFill>
            <a:schemeClr val="tx1"/>
          </a:solidFill>
          <a:latin typeface="Arial" charset="0"/>
          <a:ea typeface="+mn-ea"/>
          <a:cs typeface="+mn-cs"/>
        </a:defRPr>
      </a:lvl2pPr>
      <a:lvl3pPr marL="123825" indent="-9525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kumimoji="1" sz="1125" kern="1200" baseline="0">
          <a:solidFill>
            <a:schemeClr val="tx1"/>
          </a:solidFill>
          <a:latin typeface="Arial" charset="0"/>
          <a:ea typeface="+mn-ea"/>
          <a:cs typeface="+mn-cs"/>
        </a:defRPr>
      </a:lvl3pPr>
      <a:lvl4pPr marL="275035" indent="-103585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kumimoji="1" sz="1125" kern="1200" baseline="0">
          <a:solidFill>
            <a:schemeClr val="tx1"/>
          </a:solidFill>
          <a:latin typeface="Arial" charset="0"/>
          <a:ea typeface="+mn-ea"/>
          <a:cs typeface="+mn-cs"/>
        </a:defRPr>
      </a:lvl4pPr>
      <a:lvl5pPr marL="391716" indent="-100013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kumimoji="1" sz="1125" kern="1200" baseline="0">
          <a:solidFill>
            <a:schemeClr val="tx1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04DFF18-E8E3-438E-B283-3A13CEEF1B6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17168476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think-cell Slide" r:id="rId17" imgW="526" imgH="526" progId="TCLayout.ActiveDocument.1">
                  <p:embed/>
                </p:oleObj>
              </mc:Choice>
              <mc:Fallback>
                <p:oleObj name="think-cell Slide" r:id="rId17" imgW="526" imgH="52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04DFF18-E8E3-438E-B283-3A13CEEF1B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D4177D01-93FC-4BB1-9A02-AB9DB33D8E70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84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1" baseline="0">
              <a:latin typeface="FS Lola"/>
              <a:sym typeface="FS Lola"/>
            </a:endParaRPr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88758" y="274638"/>
            <a:ext cx="11614484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88758" y="1295400"/>
            <a:ext cx="11614484" cy="483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88758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FS Lola Medium" charset="0"/>
                <a:ea typeface="FS Lola Medium" charset="0"/>
                <a:cs typeface="FS Lola Medium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30C88BD-3017-8947-AE82-F9D95508D1E0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March 10, 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8632" y="6356350"/>
            <a:ext cx="5614736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>
                <a:solidFill>
                  <a:schemeClr val="tx1">
                    <a:tint val="75000"/>
                  </a:schemeClr>
                </a:solidFill>
                <a:latin typeface="FS Lola Medium" charset="0"/>
                <a:ea typeface="FS Lola Medium" charset="0"/>
                <a:cs typeface="FS Lola Medium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Private and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24128" y="6356350"/>
            <a:ext cx="379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>
                <a:solidFill>
                  <a:schemeClr val="tx2"/>
                </a:solidFill>
                <a:latin typeface="FS Lola Medium" charset="0"/>
                <a:ea typeface="FS Lola Medium" charset="0"/>
                <a:cs typeface="FS Lola Medium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B11B6D3-58F6-44B4-B06F-E1DE432344F2}" type="slidenum">
              <a:rPr lang="uk-UA" smtClean="0">
                <a:solidFill>
                  <a:srgbClr val="00664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uk-UA">
              <a:solidFill>
                <a:srgbClr val="00664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932" y="6224973"/>
            <a:ext cx="1414328" cy="63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026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  <p:sldLayoutId id="2147483988" r:id="rId12"/>
  </p:sldLayoutIdLst>
  <p:transition spd="med">
    <p:strips dir="rd"/>
  </p:transition>
  <p:hf hdr="0"/>
  <p:txStyles>
    <p:titleStyle>
      <a:lvl1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 i="1" kern="1200" spc="-150">
          <a:solidFill>
            <a:srgbClr val="509E2F"/>
          </a:solidFill>
          <a:latin typeface="FS Lola" charset="0"/>
          <a:ea typeface="FS Lola" charset="0"/>
          <a:cs typeface="FS Lola" charset="0"/>
        </a:defRPr>
      </a:lvl1pPr>
      <a:lvl2pPr algn="l" defTabSz="685800" rtl="0" eaLnBrk="0" fontAlgn="base" hangingPunct="0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2pPr>
      <a:lvl3pPr algn="l" defTabSz="685800" rtl="0" eaLnBrk="0" fontAlgn="base" hangingPunct="0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3pPr>
      <a:lvl4pPr algn="l" defTabSz="685800" rtl="0" eaLnBrk="0" fontAlgn="base" hangingPunct="0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4pPr>
      <a:lvl5pPr algn="l" defTabSz="685800" rtl="0" eaLnBrk="0" fontAlgn="base" hangingPunct="0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5pPr>
      <a:lvl6pPr marL="457200" algn="l" defTabSz="685800" rtl="0" fontAlgn="base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6pPr>
      <a:lvl7pPr marL="914400" algn="l" defTabSz="685800" rtl="0" fontAlgn="base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7pPr>
      <a:lvl8pPr marL="1371600" algn="l" defTabSz="685800" rtl="0" fontAlgn="base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8pPr>
      <a:lvl9pPr marL="1828800" algn="l" defTabSz="685800" rtl="0" fontAlgn="base">
        <a:spcBef>
          <a:spcPct val="0"/>
        </a:spcBef>
        <a:spcAft>
          <a:spcPct val="0"/>
        </a:spcAft>
        <a:defRPr sz="2700">
          <a:solidFill>
            <a:srgbClr val="509E2F"/>
          </a:solidFill>
          <a:latin typeface="FS Lola Medium" panose="02000606050000020004" pitchFamily="50" charset="0"/>
        </a:defRPr>
      </a:lvl9pPr>
    </p:titleStyle>
    <p:bodyStyle>
      <a:lvl1pPr marL="257175" indent="-257175" algn="l" defTabSz="685800" rtl="0" eaLnBrk="0" fontAlgn="base" hangingPunct="0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FS Lola Medium" charset="0"/>
          <a:ea typeface="FS Lola Medium" charset="0"/>
          <a:cs typeface="FS Lola Medium" charset="0"/>
        </a:defRPr>
      </a:lvl1pPr>
      <a:lvl2pPr marL="557213" indent="-214313" algn="l" defTabSz="685800" rtl="0" eaLnBrk="0" fontAlgn="base" hangingPunct="0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b="0" i="0" kern="1200">
          <a:solidFill>
            <a:schemeClr val="tx1"/>
          </a:solidFill>
          <a:latin typeface="FS Lola Medium" charset="0"/>
          <a:ea typeface="FS Lola Medium" charset="0"/>
          <a:cs typeface="FS Lola Medium" charset="0"/>
        </a:defRPr>
      </a:lvl2pPr>
      <a:lvl3pPr marL="857250" indent="-171450" algn="l" defTabSz="685800" rtl="0" eaLnBrk="0" fontAlgn="base" hangingPunct="0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FS Lola Medium" charset="0"/>
          <a:ea typeface="FS Lola Medium" charset="0"/>
          <a:cs typeface="FS Lola Medium" charset="0"/>
        </a:defRPr>
      </a:lvl3pPr>
      <a:lvl4pPr marL="1200150" indent="-171450" algn="l" defTabSz="685800" rtl="0" eaLnBrk="0" fontAlgn="base" hangingPunct="0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300" b="0" i="0" kern="1200">
          <a:solidFill>
            <a:schemeClr val="tx1"/>
          </a:solidFill>
          <a:latin typeface="FS Lola Medium" charset="0"/>
          <a:ea typeface="FS Lola Medium" charset="0"/>
          <a:cs typeface="FS Lola Medium" charset="0"/>
        </a:defRPr>
      </a:lvl4pPr>
      <a:lvl5pPr marL="1543050" indent="-171450" algn="l" defTabSz="685800" rtl="0" eaLnBrk="0" fontAlgn="base" hangingPunct="0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300" b="0" i="0" kern="1200">
          <a:solidFill>
            <a:schemeClr val="tx1"/>
          </a:solidFill>
          <a:latin typeface="FS Lola Medium" charset="0"/>
          <a:ea typeface="FS Lola Medium" charset="0"/>
          <a:cs typeface="FS Lola Medium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5096D-644A-D646-8D1E-D8434097998C}" type="datetimeFigureOut">
              <a:rPr kumimoji="1" lang="zh-CN" altLang="en-US" smtClean="0"/>
              <a:t>2025/3/10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A38C0-B77F-C145-A8D9-E871FAD2AEF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40080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F51D1554-8F69-49B7-BD49-6E71D361B28F}"/>
              </a:ext>
            </a:extLst>
          </p:cNvPr>
          <p:cNvGrpSpPr/>
          <p:nvPr/>
        </p:nvGrpSpPr>
        <p:grpSpPr>
          <a:xfrm>
            <a:off x="122125" y="107448"/>
            <a:ext cx="5845216" cy="6643104"/>
            <a:chOff x="255689" y="107017"/>
            <a:chExt cx="5395096" cy="6131541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E912141D-C340-473A-AA93-B73984C2C2FC}"/>
                </a:ext>
              </a:extLst>
            </p:cNvPr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862" r="28265"/>
            <a:stretch/>
          </p:blipFill>
          <p:spPr bwMode="auto">
            <a:xfrm>
              <a:off x="255690" y="107017"/>
              <a:ext cx="5395095" cy="61315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A0F021B1-2482-4596-AE16-0997B24F82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5690" y="2436483"/>
              <a:ext cx="5395095" cy="3608906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EC2770D-B095-42C8-903F-734A660C8F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0593"/>
            <a:stretch/>
          </p:blipFill>
          <p:spPr>
            <a:xfrm>
              <a:off x="690786" y="2436483"/>
              <a:ext cx="1827354" cy="2508378"/>
            </a:xfrm>
            <a:prstGeom prst="rect">
              <a:avLst/>
            </a:prstGeom>
          </p:spPr>
        </p:pic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F82A8BB3-ABA4-45D4-B270-F364C5DFD348}"/>
                </a:ext>
              </a:extLst>
            </p:cNvPr>
            <p:cNvSpPr/>
            <p:nvPr/>
          </p:nvSpPr>
          <p:spPr>
            <a:xfrm>
              <a:off x="2645011" y="4361901"/>
              <a:ext cx="171918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defTabSz="990752">
                <a:defRPr/>
              </a:pPr>
              <a:r>
                <a:rPr lang="zh-CN" alt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吴宏薇 </a:t>
              </a:r>
              <a:r>
                <a:rPr lang="en-US" altLang="zh-CN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Wendy</a:t>
              </a:r>
            </a:p>
            <a:p>
              <a:pPr lvl="0" defTabSz="990752">
                <a:defRPr/>
              </a:pPr>
              <a:r>
                <a:rPr lang="zh-CN" alt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商务业绩部</a:t>
              </a:r>
              <a:endPara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221B9F9D-A722-40C9-AA2B-0328256483A6}"/>
                </a:ext>
              </a:extLst>
            </p:cNvPr>
            <p:cNvSpPr/>
            <p:nvPr/>
          </p:nvSpPr>
          <p:spPr>
            <a:xfrm>
              <a:off x="255689" y="5129882"/>
              <a:ext cx="5395095" cy="9942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r" defTabSz="990752">
                <a:defRPr/>
              </a:pPr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Welcome and enjoy your career life in </a:t>
              </a:r>
              <a:r>
                <a:rPr lang="en-US" altLang="zh-CN" sz="3200" b="1">
                  <a:solidFill>
                    <a:srgbClr val="FFDA0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IHG</a:t>
              </a: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7CF75EB5-8F28-43F3-8C7D-A160E4228431}"/>
              </a:ext>
            </a:extLst>
          </p:cNvPr>
          <p:cNvGrpSpPr/>
          <p:nvPr/>
        </p:nvGrpSpPr>
        <p:grpSpPr>
          <a:xfrm>
            <a:off x="6224658" y="107448"/>
            <a:ext cx="5845216" cy="6643104"/>
            <a:chOff x="255689" y="107017"/>
            <a:chExt cx="5395096" cy="6131541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0710E279-BC8F-4249-B347-5BFE37D5A399}"/>
                </a:ext>
              </a:extLst>
            </p:cNvPr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862" r="28265"/>
            <a:stretch/>
          </p:blipFill>
          <p:spPr bwMode="auto">
            <a:xfrm>
              <a:off x="255690" y="107017"/>
              <a:ext cx="5395095" cy="61315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18C9B-12C1-4BB8-9CDA-DFEF3AE5D3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5690" y="2436483"/>
              <a:ext cx="5395095" cy="36089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64CB6568-2213-4490-ACE2-82E4C8F0C5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0593"/>
            <a:stretch/>
          </p:blipFill>
          <p:spPr>
            <a:xfrm>
              <a:off x="690786" y="2436483"/>
              <a:ext cx="1827354" cy="2508378"/>
            </a:xfrm>
            <a:prstGeom prst="rect">
              <a:avLst/>
            </a:prstGeom>
          </p:spPr>
        </p:pic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944153B9-071D-422C-A227-C789A2DE71C0}"/>
                </a:ext>
              </a:extLst>
            </p:cNvPr>
            <p:cNvSpPr/>
            <p:nvPr/>
          </p:nvSpPr>
          <p:spPr>
            <a:xfrm>
              <a:off x="2645011" y="4361901"/>
              <a:ext cx="171918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defTabSz="990752">
                <a:defRPr/>
              </a:pPr>
              <a:r>
                <a:rPr lang="zh-CN" alt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吴宏薇 </a:t>
              </a:r>
              <a:r>
                <a:rPr lang="en-US" altLang="zh-CN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Wendy</a:t>
              </a:r>
            </a:p>
            <a:p>
              <a:pPr lvl="0" defTabSz="990752">
                <a:defRPr/>
              </a:pPr>
              <a:r>
                <a:rPr lang="zh-CN" alt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商务业绩部</a:t>
              </a:r>
              <a:endPara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D768068C-F472-4E77-A1E2-1C37A2983643}"/>
                </a:ext>
              </a:extLst>
            </p:cNvPr>
            <p:cNvSpPr/>
            <p:nvPr/>
          </p:nvSpPr>
          <p:spPr>
            <a:xfrm>
              <a:off x="255689" y="5129882"/>
              <a:ext cx="5395095" cy="9942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r" defTabSz="990752">
                <a:defRPr/>
              </a:pPr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Welcome and enjoy your career life in </a:t>
              </a:r>
              <a:r>
                <a:rPr lang="en-US" altLang="zh-CN" sz="3200" b="1">
                  <a:solidFill>
                    <a:srgbClr val="FFD80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IHG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81237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tZzMXpISf2qNbO.pIzvN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j3rCnab02vAqYQSJSR_v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HO.mX0mSmiM.qqxYZ0cU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j3rCnab02vAqYQSJSR_v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HO.mX0mSmiM.qqxYZ0cU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j3rCnab02vAqYQSJSR_v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HO.mX0mSmiM.qqxYZ0cU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4_OWNERS TASK FORCE">
  <a:themeElements>
    <a:clrScheme name="Holiday-Inn 1">
      <a:dk1>
        <a:srgbClr val="000000"/>
      </a:dk1>
      <a:lt1>
        <a:srgbClr val="FFFFFF"/>
      </a:lt1>
      <a:dk2>
        <a:srgbClr val="026048"/>
      </a:dk2>
      <a:lt2>
        <a:srgbClr val="CEDC00"/>
      </a:lt2>
      <a:accent1>
        <a:srgbClr val="789F90"/>
      </a:accent1>
      <a:accent2>
        <a:srgbClr val="FEDB00"/>
      </a:accent2>
      <a:accent3>
        <a:srgbClr val="509E2F"/>
      </a:accent3>
      <a:accent4>
        <a:srgbClr val="00C389"/>
      </a:accent4>
      <a:accent5>
        <a:srgbClr val="008EAA"/>
      </a:accent5>
      <a:accent6>
        <a:srgbClr val="F9423A"/>
      </a:accent6>
      <a:hlink>
        <a:srgbClr val="008EAA"/>
      </a:hlink>
      <a:folHlink>
        <a:srgbClr val="800080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4BD0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hemeHI_2016" id="{B7835FE7-1452-4377-A0EF-E5EDDC693C8F}" vid="{B559799F-B2A2-4923-AEC9-6A2E7BD4F16F}"/>
    </a:ext>
  </a:extLst>
</a:theme>
</file>

<file path=ppt/theme/theme2.xml><?xml version="1.0" encoding="utf-8"?>
<a:theme xmlns:a="http://schemas.openxmlformats.org/drawingml/2006/main" name="20_OWNERS TASK FORCE">
  <a:themeElements>
    <a:clrScheme name="Holiday-Inn 1">
      <a:dk1>
        <a:srgbClr val="000000"/>
      </a:dk1>
      <a:lt1>
        <a:srgbClr val="FFFFFF"/>
      </a:lt1>
      <a:dk2>
        <a:srgbClr val="026048"/>
      </a:dk2>
      <a:lt2>
        <a:srgbClr val="CEDC00"/>
      </a:lt2>
      <a:accent1>
        <a:srgbClr val="789F90"/>
      </a:accent1>
      <a:accent2>
        <a:srgbClr val="FEDB00"/>
      </a:accent2>
      <a:accent3>
        <a:srgbClr val="509E2F"/>
      </a:accent3>
      <a:accent4>
        <a:srgbClr val="00C389"/>
      </a:accent4>
      <a:accent5>
        <a:srgbClr val="008EAA"/>
      </a:accent5>
      <a:accent6>
        <a:srgbClr val="F9423A"/>
      </a:accent6>
      <a:hlink>
        <a:srgbClr val="008EAA"/>
      </a:hlink>
      <a:folHlink>
        <a:srgbClr val="800080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4BD0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hemeHI_2016" id="{B7835FE7-1452-4377-A0EF-E5EDDC693C8F}" vid="{B559799F-B2A2-4923-AEC9-6A2E7BD4F16F}"/>
    </a:ext>
  </a:extLst>
</a:theme>
</file>

<file path=ppt/theme/theme3.xml><?xml version="1.0" encoding="utf-8"?>
<a:theme xmlns:a="http://schemas.openxmlformats.org/drawingml/2006/main" name="IHG Template 031517 v8">
  <a:themeElements>
    <a:clrScheme name="IHG Colour">
      <a:dk1>
        <a:srgbClr val="707372"/>
      </a:dk1>
      <a:lt1>
        <a:srgbClr val="FFFFFF"/>
      </a:lt1>
      <a:dk2>
        <a:srgbClr val="D71920"/>
      </a:dk2>
      <a:lt2>
        <a:srgbClr val="F4F2ED"/>
      </a:lt2>
      <a:accent1>
        <a:srgbClr val="D96932"/>
      </a:accent1>
      <a:accent2>
        <a:srgbClr val="707372"/>
      </a:accent2>
      <a:accent3>
        <a:srgbClr val="93C90E"/>
      </a:accent3>
      <a:accent4>
        <a:srgbClr val="55951B"/>
      </a:accent4>
      <a:accent5>
        <a:srgbClr val="FFC600"/>
      </a:accent5>
      <a:accent6>
        <a:srgbClr val="FFA300"/>
      </a:accent6>
      <a:hlink>
        <a:srgbClr val="707372"/>
      </a:hlink>
      <a:folHlink>
        <a:srgbClr val="000000"/>
      </a:folHlink>
    </a:clrScheme>
    <a:fontScheme name="IHG Font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0" id="{C2EF7260-051D-4723-95E4-D611E2350AD3}" vid="{B48AE245-94A8-496C-AA38-5D94A5239670}"/>
    </a:ext>
  </a:extLst>
</a:theme>
</file>

<file path=ppt/theme/theme4.xml><?xml version="1.0" encoding="utf-8"?>
<a:theme xmlns:a="http://schemas.openxmlformats.org/drawingml/2006/main" name="25_OWNERS TASK FORCE">
  <a:themeElements>
    <a:clrScheme name="Holiday-Inn 1">
      <a:dk1>
        <a:srgbClr val="000000"/>
      </a:dk1>
      <a:lt1>
        <a:srgbClr val="FFFFFF"/>
      </a:lt1>
      <a:dk2>
        <a:srgbClr val="026048"/>
      </a:dk2>
      <a:lt2>
        <a:srgbClr val="CEDC00"/>
      </a:lt2>
      <a:accent1>
        <a:srgbClr val="789F90"/>
      </a:accent1>
      <a:accent2>
        <a:srgbClr val="FEDB00"/>
      </a:accent2>
      <a:accent3>
        <a:srgbClr val="509E2F"/>
      </a:accent3>
      <a:accent4>
        <a:srgbClr val="00C389"/>
      </a:accent4>
      <a:accent5>
        <a:srgbClr val="008EAA"/>
      </a:accent5>
      <a:accent6>
        <a:srgbClr val="F9423A"/>
      </a:accent6>
      <a:hlink>
        <a:srgbClr val="008EAA"/>
      </a:hlink>
      <a:folHlink>
        <a:srgbClr val="800080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4BD0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hemeHI_2016" id="{B7835FE7-1452-4377-A0EF-E5EDDC693C8F}" vid="{B559799F-B2A2-4923-AEC9-6A2E7BD4F16F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9950</TotalTime>
  <Words>27</Words>
  <Application>Microsoft Office PowerPoint</Application>
  <PresentationFormat>宽屏</PresentationFormat>
  <Paragraphs>7</Paragraphs>
  <Slides>1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5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0" baseType="lpstr">
      <vt:lpstr>AppleSymbols</vt:lpstr>
      <vt:lpstr>FS Lola</vt:lpstr>
      <vt:lpstr>FS Lola Medium</vt:lpstr>
      <vt:lpstr>FSLola</vt:lpstr>
      <vt:lpstr>LucidaGrande</vt:lpstr>
      <vt:lpstr>等线</vt:lpstr>
      <vt:lpstr>等线 Light</vt:lpstr>
      <vt:lpstr>微软雅黑</vt:lpstr>
      <vt:lpstr>Arial</vt:lpstr>
      <vt:lpstr>Calibri</vt:lpstr>
      <vt:lpstr>Tahoma</vt:lpstr>
      <vt:lpstr>Trebuchet MS</vt:lpstr>
      <vt:lpstr>Wingdings</vt:lpstr>
      <vt:lpstr>24_OWNERS TASK FORCE</vt:lpstr>
      <vt:lpstr>20_OWNERS TASK FORCE</vt:lpstr>
      <vt:lpstr>IHG Template 031517 v8</vt:lpstr>
      <vt:lpstr>25_OWNERS TASK FORCE</vt:lpstr>
      <vt:lpstr>1_Office 主题​​</vt:lpstr>
      <vt:lpstr>think-cell Slide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Geoffrey Coulter</dc:creator>
  <cp:lastModifiedBy>Syen Chen</cp:lastModifiedBy>
  <cp:revision>1114</cp:revision>
  <cp:lastPrinted>2024-11-05T02:29:00Z</cp:lastPrinted>
  <dcterms:created xsi:type="dcterms:W3CDTF">2016-05-31T09:17:00Z</dcterms:created>
  <dcterms:modified xsi:type="dcterms:W3CDTF">2025-03-10T02:27:20Z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2052-10.1.0.6876</vt:lpwstr>
  </property>
</Properties>
</file>